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1" r:id="rId4"/>
    <p:sldMasterId id="2147483738" r:id="rId5"/>
  </p:sldMasterIdLst>
  <p:notesMasterIdLst>
    <p:notesMasterId r:id="rId11"/>
  </p:notesMasterIdLst>
  <p:handoutMasterIdLst>
    <p:handoutMasterId r:id="rId12"/>
  </p:handoutMasterIdLst>
  <p:sldIdLst>
    <p:sldId id="256" r:id="rId6"/>
    <p:sldId id="372" r:id="rId7"/>
    <p:sldId id="370" r:id="rId8"/>
    <p:sldId id="262" r:id="rId9"/>
    <p:sldId id="371" r:id="rId10"/>
  </p:sldIdLst>
  <p:sldSz cx="12192000" cy="6858000"/>
  <p:notesSz cx="7010400" cy="9296400"/>
  <p:embeddedFontLst>
    <p:embeddedFont>
      <p:font typeface="Franklin Gothic Book" panose="020B0503020102020204" pitchFamily="34" charset="0"/>
      <p:regular r:id="rId13"/>
      <p:italic r:id="rId14"/>
    </p:embeddedFont>
    <p:embeddedFont>
      <p:font typeface="Lato Light" panose="020F0302020204030203" charset="0"/>
      <p:regular r:id="rId15"/>
      <p:italic r:id="rId16"/>
    </p:embeddedFont>
    <p:embeddedFont>
      <p:font typeface="Open Sans" panose="020B0604020202020204" charset="0"/>
      <p:regular r:id="rId17"/>
      <p:bold r:id="rId18"/>
      <p:italic r:id="rId19"/>
      <p:boldItalic r:id="rId20"/>
    </p:embeddedFont>
    <p:embeddedFont>
      <p:font typeface="Resamitz" panose="02000503000000000000" charset="0"/>
      <p:regular r:id="rId21"/>
      <p:bold r:id="rId22"/>
      <p:italic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9C9532-A6B1-40B2-8ACF-7FD229E1AF0A}">
          <p14:sldIdLst>
            <p14:sldId id="256"/>
            <p14:sldId id="372"/>
            <p14:sldId id="370"/>
            <p14:sldId id="262"/>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Johnson" initials="BJ"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59"/>
    <a:srgbClr val="0F0F0F"/>
    <a:srgbClr val="826A53"/>
    <a:srgbClr val="0077D0"/>
    <a:srgbClr val="196199"/>
    <a:srgbClr val="009999"/>
    <a:srgbClr val="649058"/>
    <a:srgbClr val="0066B3"/>
    <a:srgbClr val="205A99"/>
    <a:srgbClr val="B7D4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4D119-ABDB-46C4-B5B6-52EDC6539FE9}" v="1" dt="2024-03-22T19:45:23.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77"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a Rios" userId="e26957cb-f1d4-443d-bfc0-cc860fe4c103" providerId="ADAL" clId="{8BB4D119-ABDB-46C4-B5B6-52EDC6539FE9}"/>
    <pc:docChg chg="undo custSel addSld delSld modSld modSection">
      <pc:chgData name="Melisa Rios" userId="e26957cb-f1d4-443d-bfc0-cc860fe4c103" providerId="ADAL" clId="{8BB4D119-ABDB-46C4-B5B6-52EDC6539FE9}" dt="2024-03-22T19:47:08.493" v="173" actId="1076"/>
      <pc:docMkLst>
        <pc:docMk/>
      </pc:docMkLst>
      <pc:sldChg chg="del">
        <pc:chgData name="Melisa Rios" userId="e26957cb-f1d4-443d-bfc0-cc860fe4c103" providerId="ADAL" clId="{8BB4D119-ABDB-46C4-B5B6-52EDC6539FE9}" dt="2024-03-22T19:34:07.665" v="0" actId="47"/>
        <pc:sldMkLst>
          <pc:docMk/>
          <pc:sldMk cId="4018233604" sldId="273"/>
        </pc:sldMkLst>
      </pc:sldChg>
      <pc:sldChg chg="del">
        <pc:chgData name="Melisa Rios" userId="e26957cb-f1d4-443d-bfc0-cc860fe4c103" providerId="ADAL" clId="{8BB4D119-ABDB-46C4-B5B6-52EDC6539FE9}" dt="2024-03-22T19:34:07.665" v="0" actId="47"/>
        <pc:sldMkLst>
          <pc:docMk/>
          <pc:sldMk cId="3301977756" sldId="274"/>
        </pc:sldMkLst>
      </pc:sldChg>
      <pc:sldChg chg="del">
        <pc:chgData name="Melisa Rios" userId="e26957cb-f1d4-443d-bfc0-cc860fe4c103" providerId="ADAL" clId="{8BB4D119-ABDB-46C4-B5B6-52EDC6539FE9}" dt="2024-03-22T19:34:07.665" v="0" actId="47"/>
        <pc:sldMkLst>
          <pc:docMk/>
          <pc:sldMk cId="978454915" sldId="275"/>
        </pc:sldMkLst>
      </pc:sldChg>
      <pc:sldChg chg="del">
        <pc:chgData name="Melisa Rios" userId="e26957cb-f1d4-443d-bfc0-cc860fe4c103" providerId="ADAL" clId="{8BB4D119-ABDB-46C4-B5B6-52EDC6539FE9}" dt="2024-03-22T19:34:07.665" v="0" actId="47"/>
        <pc:sldMkLst>
          <pc:docMk/>
          <pc:sldMk cId="0" sldId="276"/>
        </pc:sldMkLst>
      </pc:sldChg>
      <pc:sldChg chg="del">
        <pc:chgData name="Melisa Rios" userId="e26957cb-f1d4-443d-bfc0-cc860fe4c103" providerId="ADAL" clId="{8BB4D119-ABDB-46C4-B5B6-52EDC6539FE9}" dt="2024-03-22T19:34:07.665" v="0" actId="47"/>
        <pc:sldMkLst>
          <pc:docMk/>
          <pc:sldMk cId="0" sldId="277"/>
        </pc:sldMkLst>
      </pc:sldChg>
      <pc:sldChg chg="del">
        <pc:chgData name="Melisa Rios" userId="e26957cb-f1d4-443d-bfc0-cc860fe4c103" providerId="ADAL" clId="{8BB4D119-ABDB-46C4-B5B6-52EDC6539FE9}" dt="2024-03-22T19:34:07.665" v="0" actId="47"/>
        <pc:sldMkLst>
          <pc:docMk/>
          <pc:sldMk cId="0" sldId="278"/>
        </pc:sldMkLst>
      </pc:sldChg>
      <pc:sldChg chg="addSp delSp modSp new mod">
        <pc:chgData name="Melisa Rios" userId="e26957cb-f1d4-443d-bfc0-cc860fe4c103" providerId="ADAL" clId="{8BB4D119-ABDB-46C4-B5B6-52EDC6539FE9}" dt="2024-03-22T19:35:12.797" v="14" actId="1076"/>
        <pc:sldMkLst>
          <pc:docMk/>
          <pc:sldMk cId="1221608729" sldId="371"/>
        </pc:sldMkLst>
        <pc:spChg chg="del">
          <ac:chgData name="Melisa Rios" userId="e26957cb-f1d4-443d-bfc0-cc860fe4c103" providerId="ADAL" clId="{8BB4D119-ABDB-46C4-B5B6-52EDC6539FE9}" dt="2024-03-22T19:35:02.546" v="8" actId="478"/>
          <ac:spMkLst>
            <pc:docMk/>
            <pc:sldMk cId="1221608729" sldId="371"/>
            <ac:spMk id="2" creationId="{31AC2589-2287-A149-5CED-444A2B023D1F}"/>
          </ac:spMkLst>
        </pc:spChg>
        <pc:spChg chg="del">
          <ac:chgData name="Melisa Rios" userId="e26957cb-f1d4-443d-bfc0-cc860fe4c103" providerId="ADAL" clId="{8BB4D119-ABDB-46C4-B5B6-52EDC6539FE9}" dt="2024-03-22T19:34:56.794" v="6" actId="478"/>
          <ac:spMkLst>
            <pc:docMk/>
            <pc:sldMk cId="1221608729" sldId="371"/>
            <ac:spMk id="3" creationId="{A8B71D45-94C9-395C-610C-63784A496EF2}"/>
          </ac:spMkLst>
        </pc:spChg>
        <pc:picChg chg="add mod">
          <ac:chgData name="Melisa Rios" userId="e26957cb-f1d4-443d-bfc0-cc860fe4c103" providerId="ADAL" clId="{8BB4D119-ABDB-46C4-B5B6-52EDC6539FE9}" dt="2024-03-22T19:35:12.797" v="14" actId="1076"/>
          <ac:picMkLst>
            <pc:docMk/>
            <pc:sldMk cId="1221608729" sldId="371"/>
            <ac:picMk id="5" creationId="{AA816FE4-3EFB-C3BB-D31C-F098F830129D}"/>
          </ac:picMkLst>
        </pc:picChg>
      </pc:sldChg>
      <pc:sldChg chg="addSp delSp modSp new mod">
        <pc:chgData name="Melisa Rios" userId="e26957cb-f1d4-443d-bfc0-cc860fe4c103" providerId="ADAL" clId="{8BB4D119-ABDB-46C4-B5B6-52EDC6539FE9}" dt="2024-03-22T19:47:08.493" v="173" actId="1076"/>
        <pc:sldMkLst>
          <pc:docMk/>
          <pc:sldMk cId="3892481077" sldId="372"/>
        </pc:sldMkLst>
        <pc:spChg chg="mod">
          <ac:chgData name="Melisa Rios" userId="e26957cb-f1d4-443d-bfc0-cc860fe4c103" providerId="ADAL" clId="{8BB4D119-ABDB-46C4-B5B6-52EDC6539FE9}" dt="2024-03-22T19:35:34.127" v="27" actId="20577"/>
          <ac:spMkLst>
            <pc:docMk/>
            <pc:sldMk cId="3892481077" sldId="372"/>
            <ac:spMk id="2" creationId="{B9CEC42B-DA04-AB7F-2A45-852BD73F4B42}"/>
          </ac:spMkLst>
        </pc:spChg>
        <pc:spChg chg="mod">
          <ac:chgData name="Melisa Rios" userId="e26957cb-f1d4-443d-bfc0-cc860fe4c103" providerId="ADAL" clId="{8BB4D119-ABDB-46C4-B5B6-52EDC6539FE9}" dt="2024-03-22T19:46:40.607" v="167" actId="27107"/>
          <ac:spMkLst>
            <pc:docMk/>
            <pc:sldMk cId="3892481077" sldId="372"/>
            <ac:spMk id="3" creationId="{603B010D-E603-4A77-5B29-92FC531E01E3}"/>
          </ac:spMkLst>
        </pc:spChg>
        <pc:spChg chg="add mod">
          <ac:chgData name="Melisa Rios" userId="e26957cb-f1d4-443d-bfc0-cc860fe4c103" providerId="ADAL" clId="{8BB4D119-ABDB-46C4-B5B6-52EDC6539FE9}" dt="2024-03-22T19:47:08.493" v="173" actId="1076"/>
          <ac:spMkLst>
            <pc:docMk/>
            <pc:sldMk cId="3892481077" sldId="372"/>
            <ac:spMk id="19" creationId="{A05FF428-B10D-7961-8042-5204ADBD9A55}"/>
          </ac:spMkLst>
        </pc:spChg>
        <pc:picChg chg="add del mod">
          <ac:chgData name="Melisa Rios" userId="e26957cb-f1d4-443d-bfc0-cc860fe4c103" providerId="ADAL" clId="{8BB4D119-ABDB-46C4-B5B6-52EDC6539FE9}" dt="2024-03-22T19:38:52.992" v="84" actId="478"/>
          <ac:picMkLst>
            <pc:docMk/>
            <pc:sldMk cId="3892481077" sldId="372"/>
            <ac:picMk id="5" creationId="{644529C7-B463-3DA1-EF96-2A891EBE9594}"/>
          </ac:picMkLst>
        </pc:picChg>
        <pc:picChg chg="add del mod">
          <ac:chgData name="Melisa Rios" userId="e26957cb-f1d4-443d-bfc0-cc860fe4c103" providerId="ADAL" clId="{8BB4D119-ABDB-46C4-B5B6-52EDC6539FE9}" dt="2024-03-22T19:38:53.663" v="85" actId="478"/>
          <ac:picMkLst>
            <pc:docMk/>
            <pc:sldMk cId="3892481077" sldId="372"/>
            <ac:picMk id="7" creationId="{4C8A7B30-4616-99A6-6E91-0DD6BE0A5E97}"/>
          </ac:picMkLst>
        </pc:picChg>
        <pc:picChg chg="add del mod">
          <ac:chgData name="Melisa Rios" userId="e26957cb-f1d4-443d-bfc0-cc860fe4c103" providerId="ADAL" clId="{8BB4D119-ABDB-46C4-B5B6-52EDC6539FE9}" dt="2024-03-22T19:38:48.992" v="81" actId="478"/>
          <ac:picMkLst>
            <pc:docMk/>
            <pc:sldMk cId="3892481077" sldId="372"/>
            <ac:picMk id="9" creationId="{C7C9BB3C-E944-1078-FD91-1CEA7861A71D}"/>
          </ac:picMkLst>
        </pc:picChg>
        <pc:picChg chg="add del mod">
          <ac:chgData name="Melisa Rios" userId="e26957cb-f1d4-443d-bfc0-cc860fe4c103" providerId="ADAL" clId="{8BB4D119-ABDB-46C4-B5B6-52EDC6539FE9}" dt="2024-03-22T19:38:49.820" v="82" actId="478"/>
          <ac:picMkLst>
            <pc:docMk/>
            <pc:sldMk cId="3892481077" sldId="372"/>
            <ac:picMk id="11" creationId="{C0FCAA7F-290A-2FD2-EEAF-AEAA40322D7C}"/>
          </ac:picMkLst>
        </pc:picChg>
        <pc:picChg chg="add mod ord">
          <ac:chgData name="Melisa Rios" userId="e26957cb-f1d4-443d-bfc0-cc860fe4c103" providerId="ADAL" clId="{8BB4D119-ABDB-46C4-B5B6-52EDC6539FE9}" dt="2024-03-22T19:47:01.098" v="172" actId="1076"/>
          <ac:picMkLst>
            <pc:docMk/>
            <pc:sldMk cId="3892481077" sldId="372"/>
            <ac:picMk id="13" creationId="{92E3F37B-D4BC-7B06-9F70-F1993269477E}"/>
          </ac:picMkLst>
        </pc:picChg>
        <pc:picChg chg="add mod">
          <ac:chgData name="Melisa Rios" userId="e26957cb-f1d4-443d-bfc0-cc860fe4c103" providerId="ADAL" clId="{8BB4D119-ABDB-46C4-B5B6-52EDC6539FE9}" dt="2024-03-22T19:45:23.492" v="166" actId="339"/>
          <ac:picMkLst>
            <pc:docMk/>
            <pc:sldMk cId="3892481077" sldId="372"/>
            <ac:picMk id="15" creationId="{411FDBFA-3F12-44F1-BCCF-D7421EC9C069}"/>
          </ac:picMkLst>
        </pc:picChg>
        <pc:picChg chg="add mod">
          <ac:chgData name="Melisa Rios" userId="e26957cb-f1d4-443d-bfc0-cc860fe4c103" providerId="ADAL" clId="{8BB4D119-ABDB-46C4-B5B6-52EDC6539FE9}" dt="2024-03-22T19:45:23.492" v="166" actId="339"/>
          <ac:picMkLst>
            <pc:docMk/>
            <pc:sldMk cId="3892481077" sldId="372"/>
            <ac:picMk id="17" creationId="{C847C5B3-D89B-A8AA-6601-4FA57C40FEA7}"/>
          </ac:picMkLst>
        </pc:picChg>
      </pc:sldChg>
      <pc:sldChg chg="del">
        <pc:chgData name="Melisa Rios" userId="e26957cb-f1d4-443d-bfc0-cc860fe4c103" providerId="ADAL" clId="{8BB4D119-ABDB-46C4-B5B6-52EDC6539FE9}" dt="2024-03-22T19:34:13.314" v="1" actId="47"/>
        <pc:sldMkLst>
          <pc:docMk/>
          <pc:sldMk cId="3924468372" sldId="374"/>
        </pc:sldMkLst>
      </pc:sldChg>
      <pc:sldChg chg="del">
        <pc:chgData name="Melisa Rios" userId="e26957cb-f1d4-443d-bfc0-cc860fe4c103" providerId="ADAL" clId="{8BB4D119-ABDB-46C4-B5B6-52EDC6539FE9}" dt="2024-03-22T19:34:13.314" v="1" actId="47"/>
        <pc:sldMkLst>
          <pc:docMk/>
          <pc:sldMk cId="594626617" sldId="2178"/>
        </pc:sldMkLst>
      </pc:sldChg>
      <pc:sldChg chg="del">
        <pc:chgData name="Melisa Rios" userId="e26957cb-f1d4-443d-bfc0-cc860fe4c103" providerId="ADAL" clId="{8BB4D119-ABDB-46C4-B5B6-52EDC6539FE9}" dt="2024-03-22T19:34:13.314" v="1" actId="47"/>
        <pc:sldMkLst>
          <pc:docMk/>
          <pc:sldMk cId="3944842831" sldId="2182"/>
        </pc:sldMkLst>
      </pc:sldChg>
      <pc:sldChg chg="del">
        <pc:chgData name="Melisa Rios" userId="e26957cb-f1d4-443d-bfc0-cc860fe4c103" providerId="ADAL" clId="{8BB4D119-ABDB-46C4-B5B6-52EDC6539FE9}" dt="2024-03-22T19:34:07.665" v="0" actId="47"/>
        <pc:sldMkLst>
          <pc:docMk/>
          <pc:sldMk cId="1060286667" sldId="2184"/>
        </pc:sldMkLst>
      </pc:sldChg>
      <pc:sldChg chg="del">
        <pc:chgData name="Melisa Rios" userId="e26957cb-f1d4-443d-bfc0-cc860fe4c103" providerId="ADAL" clId="{8BB4D119-ABDB-46C4-B5B6-52EDC6539FE9}" dt="2024-03-22T19:34:13.314" v="1" actId="47"/>
        <pc:sldMkLst>
          <pc:docMk/>
          <pc:sldMk cId="4067764628" sldId="2201"/>
        </pc:sldMkLst>
      </pc:sldChg>
      <pc:sldChg chg="del">
        <pc:chgData name="Melisa Rios" userId="e26957cb-f1d4-443d-bfc0-cc860fe4c103" providerId="ADAL" clId="{8BB4D119-ABDB-46C4-B5B6-52EDC6539FE9}" dt="2024-03-22T19:34:13.314" v="1" actId="47"/>
        <pc:sldMkLst>
          <pc:docMk/>
          <pc:sldMk cId="2367339795" sldId="2202"/>
        </pc:sldMkLst>
      </pc:sldChg>
      <pc:sldChg chg="del">
        <pc:chgData name="Melisa Rios" userId="e26957cb-f1d4-443d-bfc0-cc860fe4c103" providerId="ADAL" clId="{8BB4D119-ABDB-46C4-B5B6-52EDC6539FE9}" dt="2024-03-22T19:34:07.665" v="0" actId="47"/>
        <pc:sldMkLst>
          <pc:docMk/>
          <pc:sldMk cId="3621588267" sldId="2203"/>
        </pc:sldMkLst>
      </pc:sldChg>
      <pc:sldChg chg="del">
        <pc:chgData name="Melisa Rios" userId="e26957cb-f1d4-443d-bfc0-cc860fe4c103" providerId="ADAL" clId="{8BB4D119-ABDB-46C4-B5B6-52EDC6539FE9}" dt="2024-03-22T19:34:07.665" v="0" actId="47"/>
        <pc:sldMkLst>
          <pc:docMk/>
          <pc:sldMk cId="1973678368" sldId="2205"/>
        </pc:sldMkLst>
      </pc:sldChg>
      <pc:sldChg chg="del">
        <pc:chgData name="Melisa Rios" userId="e26957cb-f1d4-443d-bfc0-cc860fe4c103" providerId="ADAL" clId="{8BB4D119-ABDB-46C4-B5B6-52EDC6539FE9}" dt="2024-03-22T19:34:07.665" v="0" actId="47"/>
        <pc:sldMkLst>
          <pc:docMk/>
          <pc:sldMk cId="1103185475" sldId="2207"/>
        </pc:sldMkLst>
      </pc:sldChg>
      <pc:sldChg chg="del">
        <pc:chgData name="Melisa Rios" userId="e26957cb-f1d4-443d-bfc0-cc860fe4c103" providerId="ADAL" clId="{8BB4D119-ABDB-46C4-B5B6-52EDC6539FE9}" dt="2024-03-22T19:34:07.665" v="0" actId="47"/>
        <pc:sldMkLst>
          <pc:docMk/>
          <pc:sldMk cId="3231672889" sldId="2208"/>
        </pc:sldMkLst>
      </pc:sldChg>
      <pc:sldChg chg="del">
        <pc:chgData name="Melisa Rios" userId="e26957cb-f1d4-443d-bfc0-cc860fe4c103" providerId="ADAL" clId="{8BB4D119-ABDB-46C4-B5B6-52EDC6539FE9}" dt="2024-03-22T19:34:07.665" v="0" actId="47"/>
        <pc:sldMkLst>
          <pc:docMk/>
          <pc:sldMk cId="253637585" sldId="2209"/>
        </pc:sldMkLst>
      </pc:sldChg>
      <pc:sldChg chg="del">
        <pc:chgData name="Melisa Rios" userId="e26957cb-f1d4-443d-bfc0-cc860fe4c103" providerId="ADAL" clId="{8BB4D119-ABDB-46C4-B5B6-52EDC6539FE9}" dt="2024-03-22T19:34:13.314" v="1" actId="47"/>
        <pc:sldMkLst>
          <pc:docMk/>
          <pc:sldMk cId="3140542500" sldId="2266"/>
        </pc:sldMkLst>
      </pc:sldChg>
      <pc:sldChg chg="del">
        <pc:chgData name="Melisa Rios" userId="e26957cb-f1d4-443d-bfc0-cc860fe4c103" providerId="ADAL" clId="{8BB4D119-ABDB-46C4-B5B6-52EDC6539FE9}" dt="2024-03-22T19:34:07.665" v="0" actId="47"/>
        <pc:sldMkLst>
          <pc:docMk/>
          <pc:sldMk cId="3645835319" sldId="2272"/>
        </pc:sldMkLst>
      </pc:sldChg>
      <pc:sldChg chg="del">
        <pc:chgData name="Melisa Rios" userId="e26957cb-f1d4-443d-bfc0-cc860fe4c103" providerId="ADAL" clId="{8BB4D119-ABDB-46C4-B5B6-52EDC6539FE9}" dt="2024-03-22T19:34:07.665" v="0" actId="47"/>
        <pc:sldMkLst>
          <pc:docMk/>
          <pc:sldMk cId="519083522" sldId="2273"/>
        </pc:sldMkLst>
      </pc:sldChg>
      <pc:sldChg chg="del">
        <pc:chgData name="Melisa Rios" userId="e26957cb-f1d4-443d-bfc0-cc860fe4c103" providerId="ADAL" clId="{8BB4D119-ABDB-46C4-B5B6-52EDC6539FE9}" dt="2024-03-22T19:34:07.665" v="0" actId="47"/>
        <pc:sldMkLst>
          <pc:docMk/>
          <pc:sldMk cId="1271524823" sldId="2274"/>
        </pc:sldMkLst>
      </pc:sldChg>
      <pc:sldChg chg="del">
        <pc:chgData name="Melisa Rios" userId="e26957cb-f1d4-443d-bfc0-cc860fe4c103" providerId="ADAL" clId="{8BB4D119-ABDB-46C4-B5B6-52EDC6539FE9}" dt="2024-03-22T19:34:07.665" v="0" actId="47"/>
        <pc:sldMkLst>
          <pc:docMk/>
          <pc:sldMk cId="3755076205" sldId="2275"/>
        </pc:sldMkLst>
      </pc:sldChg>
      <pc:sldChg chg="del">
        <pc:chgData name="Melisa Rios" userId="e26957cb-f1d4-443d-bfc0-cc860fe4c103" providerId="ADAL" clId="{8BB4D119-ABDB-46C4-B5B6-52EDC6539FE9}" dt="2024-03-22T19:34:07.665" v="0" actId="47"/>
        <pc:sldMkLst>
          <pc:docMk/>
          <pc:sldMk cId="505146074" sldId="2276"/>
        </pc:sldMkLst>
      </pc:sldChg>
      <pc:sldChg chg="del">
        <pc:chgData name="Melisa Rios" userId="e26957cb-f1d4-443d-bfc0-cc860fe4c103" providerId="ADAL" clId="{8BB4D119-ABDB-46C4-B5B6-52EDC6539FE9}" dt="2024-03-22T19:34:07.665" v="0" actId="47"/>
        <pc:sldMkLst>
          <pc:docMk/>
          <pc:sldMk cId="1109421375" sldId="2290"/>
        </pc:sldMkLst>
      </pc:sldChg>
      <pc:sldChg chg="del">
        <pc:chgData name="Melisa Rios" userId="e26957cb-f1d4-443d-bfc0-cc860fe4c103" providerId="ADAL" clId="{8BB4D119-ABDB-46C4-B5B6-52EDC6539FE9}" dt="2024-03-22T19:34:07.665" v="0" actId="47"/>
        <pc:sldMkLst>
          <pc:docMk/>
          <pc:sldMk cId="4054415331" sldId="2291"/>
        </pc:sldMkLst>
      </pc:sldChg>
      <pc:sldChg chg="del">
        <pc:chgData name="Melisa Rios" userId="e26957cb-f1d4-443d-bfc0-cc860fe4c103" providerId="ADAL" clId="{8BB4D119-ABDB-46C4-B5B6-52EDC6539FE9}" dt="2024-03-22T19:34:07.665" v="0" actId="47"/>
        <pc:sldMkLst>
          <pc:docMk/>
          <pc:sldMk cId="1103577904" sldId="2293"/>
        </pc:sldMkLst>
      </pc:sldChg>
      <pc:sldChg chg="del">
        <pc:chgData name="Melisa Rios" userId="e26957cb-f1d4-443d-bfc0-cc860fe4c103" providerId="ADAL" clId="{8BB4D119-ABDB-46C4-B5B6-52EDC6539FE9}" dt="2024-03-22T19:34:07.665" v="0" actId="47"/>
        <pc:sldMkLst>
          <pc:docMk/>
          <pc:sldMk cId="1475624753" sldId="2294"/>
        </pc:sldMkLst>
      </pc:sldChg>
      <pc:sldChg chg="del">
        <pc:chgData name="Melisa Rios" userId="e26957cb-f1d4-443d-bfc0-cc860fe4c103" providerId="ADAL" clId="{8BB4D119-ABDB-46C4-B5B6-52EDC6539FE9}" dt="2024-03-22T19:34:07.665" v="0" actId="47"/>
        <pc:sldMkLst>
          <pc:docMk/>
          <pc:sldMk cId="4276600994" sldId="2295"/>
        </pc:sldMkLst>
      </pc:sldChg>
      <pc:sldMasterChg chg="delSldLayout">
        <pc:chgData name="Melisa Rios" userId="e26957cb-f1d4-443d-bfc0-cc860fe4c103" providerId="ADAL" clId="{8BB4D119-ABDB-46C4-B5B6-52EDC6539FE9}" dt="2024-03-22T19:34:13.314" v="1" actId="47"/>
        <pc:sldMasterMkLst>
          <pc:docMk/>
          <pc:sldMasterMk cId="4061772921" sldId="2147483721"/>
        </pc:sldMasterMkLst>
        <pc:sldLayoutChg chg="del">
          <pc:chgData name="Melisa Rios" userId="e26957cb-f1d4-443d-bfc0-cc860fe4c103" providerId="ADAL" clId="{8BB4D119-ABDB-46C4-B5B6-52EDC6539FE9}" dt="2024-03-22T19:34:13.314" v="1" actId="47"/>
          <pc:sldLayoutMkLst>
            <pc:docMk/>
            <pc:sldMasterMk cId="4061772921" sldId="2147483721"/>
            <pc:sldLayoutMk cId="2000437381" sldId="2147483768"/>
          </pc:sldLayoutMkLst>
        </pc:sldLayoutChg>
        <pc:sldLayoutChg chg="del">
          <pc:chgData name="Melisa Rios" userId="e26957cb-f1d4-443d-bfc0-cc860fe4c103" providerId="ADAL" clId="{8BB4D119-ABDB-46C4-B5B6-52EDC6539FE9}" dt="2024-03-22T19:34:07.665" v="0" actId="47"/>
          <pc:sldLayoutMkLst>
            <pc:docMk/>
            <pc:sldMasterMk cId="4061772921" sldId="2147483721"/>
            <pc:sldLayoutMk cId="3446243497" sldId="21474837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16A5524A-349F-4C12-9D4F-40B62396C88A}" type="datetimeFigureOut">
              <a:rPr lang="en-US" smtClean="0"/>
              <a:t>3/22/2024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306106CA-0DB7-415B-8735-AE14057B6BC9}" type="slidenum">
              <a:rPr lang="en-US" smtClean="0"/>
              <a:t>‹#›</a:t>
            </a:fld>
            <a:endParaRPr lang="en-US"/>
          </a:p>
        </p:txBody>
      </p:sp>
    </p:spTree>
    <p:extLst>
      <p:ext uri="{BB962C8B-B14F-4D97-AF65-F5344CB8AC3E}">
        <p14:creationId xmlns:p14="http://schemas.microsoft.com/office/powerpoint/2010/main" val="2792668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A84C3081-01B4-4BA9-B446-63573D48200D}" type="datetimeFigureOut">
              <a:rPr lang="en-US" smtClean="0"/>
              <a:t>3/22/2024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71C56BCC-3BF7-4A13-A14D-F1E9AA93332C}" type="slidenum">
              <a:rPr lang="en-US" smtClean="0"/>
              <a:t>‹#›</a:t>
            </a:fld>
            <a:endParaRPr lang="en-US"/>
          </a:p>
        </p:txBody>
      </p:sp>
    </p:spTree>
    <p:extLst>
      <p:ext uri="{BB962C8B-B14F-4D97-AF65-F5344CB8AC3E}">
        <p14:creationId xmlns:p14="http://schemas.microsoft.com/office/powerpoint/2010/main" val="261886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56BCC-3BF7-4A13-A14D-F1E9AA93332C}" type="slidenum">
              <a:rPr lang="en-US" smtClean="0"/>
              <a:t>3</a:t>
            </a:fld>
            <a:endParaRPr lang="en-US" dirty="0"/>
          </a:p>
        </p:txBody>
      </p:sp>
    </p:spTree>
    <p:extLst>
      <p:ext uri="{BB962C8B-B14F-4D97-AF65-F5344CB8AC3E}">
        <p14:creationId xmlns:p14="http://schemas.microsoft.com/office/powerpoint/2010/main" val="2340584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rgbClr val="143F59"/>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557132"/>
            <a:ext cx="6756363" cy="3346205"/>
          </a:xfrm>
        </p:spPr>
        <p:txBody>
          <a:bodyPr anchor="b">
            <a:normAutofit/>
          </a:bodyPr>
          <a:lstStyle>
            <a:lvl1pPr algn="l">
              <a:defRPr sz="4800" b="1">
                <a:solidFill>
                  <a:schemeClr val="bg1"/>
                </a:solidFill>
                <a:effectLst/>
                <a:latin typeface="Resamitz" panose="02000503000000000000" pitchFamily="50" charset="0"/>
              </a:defRPr>
            </a:lvl1pPr>
          </a:lstStyle>
          <a:p>
            <a:r>
              <a:rPr lang="en-US"/>
              <a:t>Click to edit Master title style</a:t>
            </a:r>
          </a:p>
        </p:txBody>
      </p:sp>
      <p:sp>
        <p:nvSpPr>
          <p:cNvPr id="7" name="Text Placeholder 2"/>
          <p:cNvSpPr>
            <a:spLocks noGrp="1"/>
          </p:cNvSpPr>
          <p:nvPr>
            <p:ph type="body" idx="1"/>
          </p:nvPr>
        </p:nvSpPr>
        <p:spPr>
          <a:xfrm>
            <a:off x="831850" y="4062414"/>
            <a:ext cx="6756363" cy="1370674"/>
          </a:xfrm>
        </p:spPr>
        <p:txBody>
          <a:bodyPr>
            <a:normAutofit/>
          </a:bodyPr>
          <a:lstStyle>
            <a:lvl1pPr marL="0" indent="0">
              <a:buNone/>
              <a:defRPr sz="3000" b="0">
                <a:solidFill>
                  <a:schemeClr val="bg1">
                    <a:lumMod val="75000"/>
                  </a:schemeClr>
                </a:solidFill>
                <a:latin typeface="Resamitz" panose="02000503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0342" y="5683723"/>
            <a:ext cx="3148459" cy="649532"/>
          </a:xfrm>
          <a:prstGeom prst="rect">
            <a:avLst/>
          </a:prstGeom>
        </p:spPr>
      </p:pic>
      <p:sp>
        <p:nvSpPr>
          <p:cNvPr id="11" name="Rectangle 10"/>
          <p:cNvSpPr/>
          <p:nvPr userDrawn="1"/>
        </p:nvSpPr>
        <p:spPr>
          <a:xfrm>
            <a:off x="911034" y="3949314"/>
            <a:ext cx="6689863" cy="32619"/>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1200">
              <a:solidFill>
                <a:srgbClr val="C3C7CA"/>
              </a:solidFill>
              <a:latin typeface="Lato Light"/>
            </a:endParaRPr>
          </a:p>
        </p:txBody>
      </p:sp>
      <p:sp>
        <p:nvSpPr>
          <p:cNvPr id="12" name="Text Box 8"/>
          <p:cNvSpPr txBox="1">
            <a:spLocks noChangeArrowheads="1"/>
          </p:cNvSpPr>
          <p:nvPr userDrawn="1"/>
        </p:nvSpPr>
        <p:spPr bwMode="auto">
          <a:xfrm>
            <a:off x="894350" y="5657375"/>
            <a:ext cx="6693863" cy="736355"/>
          </a:xfrm>
          <a:prstGeom prst="rect">
            <a:avLst/>
          </a:prstGeom>
          <a:solidFill>
            <a:srgbClr val="000000">
              <a:alpha val="30196"/>
            </a:srgbClr>
          </a:solidFill>
          <a:ln w="12700">
            <a:noFill/>
            <a:miter lim="800000"/>
            <a:headEnd/>
            <a:tailEnd/>
          </a:ln>
          <a:effectLst/>
        </p:spPr>
        <p:txBody>
          <a:bodyPr wrap="square" anchor="ctr">
            <a:spAutoFit/>
          </a:bodyPr>
          <a:lstStyle/>
          <a:p>
            <a:pPr algn="ctr" fontAlgn="base">
              <a:spcBef>
                <a:spcPct val="0"/>
              </a:spcBef>
              <a:spcAft>
                <a:spcPct val="0"/>
              </a:spcAft>
            </a:pPr>
            <a:r>
              <a:rPr lang="en-US" sz="1050" b="1">
                <a:solidFill>
                  <a:prstClr val="white"/>
                </a:solidFill>
                <a:cs typeface="Arial" charset="0"/>
              </a:rPr>
              <a:t>RADIANCE TECHNOLOGIES, INC. PROPRIETARY INFORMATION:</a:t>
            </a:r>
          </a:p>
          <a:p>
            <a:pPr fontAlgn="base">
              <a:spcBef>
                <a:spcPct val="0"/>
              </a:spcBef>
              <a:spcAft>
                <a:spcPct val="0"/>
              </a:spcAft>
            </a:pPr>
            <a:r>
              <a:rPr lang="en-US" sz="900">
                <a:solidFill>
                  <a:prstClr val="white"/>
                </a:solidFill>
                <a:cs typeface="Arial" charset="0"/>
              </a:rPr>
              <a:t>The information contained herein may not be used in whole or in part except for the limited purpose for which it was furnished.  Do not distribute, duplicate, or reproduce in whole or in part without the prior written consent of an authorized official of Radiance.  Exempt from disclosure to third parties under 5 USC 552(b)(4).  18 USC 1905 may apply.</a:t>
            </a:r>
            <a:endParaRPr lang="en-US" sz="2000">
              <a:solidFill>
                <a:prstClr val="white"/>
              </a:solidFill>
              <a:latin typeface="Arial" charset="0"/>
              <a:cs typeface="Arial" charset="0"/>
            </a:endParaRPr>
          </a:p>
        </p:txBody>
      </p:sp>
      <p:sp>
        <p:nvSpPr>
          <p:cNvPr id="2" name="Rectangle 1"/>
          <p:cNvSpPr/>
          <p:nvPr userDrawn="1"/>
        </p:nvSpPr>
        <p:spPr>
          <a:xfrm>
            <a:off x="8929803" y="6342747"/>
            <a:ext cx="2007794" cy="307777"/>
          </a:xfrm>
          <a:prstGeom prst="rect">
            <a:avLst/>
          </a:prstGeom>
        </p:spPr>
        <p:txBody>
          <a:bodyPr wrap="none">
            <a:spAutoFit/>
          </a:bodyPr>
          <a:lstStyle/>
          <a:p>
            <a:r>
              <a:rPr lang="en-US" sz="1400">
                <a:solidFill>
                  <a:prstClr val="white"/>
                </a:solidFill>
                <a:latin typeface="+mn-lt"/>
              </a:rPr>
              <a:t>Concepts to Capabilities</a:t>
            </a:r>
            <a:endParaRPr lang="en-US" sz="1400"/>
          </a:p>
        </p:txBody>
      </p:sp>
    </p:spTree>
    <p:extLst>
      <p:ext uri="{BB962C8B-B14F-4D97-AF65-F5344CB8AC3E}">
        <p14:creationId xmlns:p14="http://schemas.microsoft.com/office/powerpoint/2010/main" val="11680236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rgbClr val="143F59"/>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557132"/>
            <a:ext cx="6756363" cy="3346205"/>
          </a:xfr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7" name="Text Placeholder 2"/>
          <p:cNvSpPr>
            <a:spLocks noGrp="1"/>
          </p:cNvSpPr>
          <p:nvPr>
            <p:ph type="body" idx="1"/>
          </p:nvPr>
        </p:nvSpPr>
        <p:spPr>
          <a:xfrm>
            <a:off x="831850" y="4062414"/>
            <a:ext cx="6756363" cy="1370674"/>
          </a:xfrm>
        </p:spPr>
        <p:txBody>
          <a:bodyPr>
            <a:normAutofit/>
          </a:bodyPr>
          <a:lstStyle>
            <a:lvl1pPr marL="0" indent="0">
              <a:buNone/>
              <a:defRPr sz="30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0342" y="5683723"/>
            <a:ext cx="3148459" cy="649532"/>
          </a:xfrm>
          <a:prstGeom prst="rect">
            <a:avLst/>
          </a:prstGeom>
        </p:spPr>
      </p:pic>
      <p:sp>
        <p:nvSpPr>
          <p:cNvPr id="11" name="Rectangle 10"/>
          <p:cNvSpPr/>
          <p:nvPr userDrawn="1"/>
        </p:nvSpPr>
        <p:spPr>
          <a:xfrm>
            <a:off x="911034" y="3949314"/>
            <a:ext cx="6689863" cy="32619"/>
          </a:xfrm>
          <a:prstGeom prst="rect">
            <a:avLst/>
          </a:prstGeom>
          <a:solidFill>
            <a:srgbClr val="0077D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1200">
              <a:solidFill>
                <a:srgbClr val="C3C7CA"/>
              </a:solidFill>
              <a:latin typeface="Lato Light"/>
            </a:endParaRPr>
          </a:p>
        </p:txBody>
      </p:sp>
      <p:sp>
        <p:nvSpPr>
          <p:cNvPr id="12" name="Text Box 8"/>
          <p:cNvSpPr txBox="1">
            <a:spLocks noChangeArrowheads="1"/>
          </p:cNvSpPr>
          <p:nvPr userDrawn="1"/>
        </p:nvSpPr>
        <p:spPr bwMode="auto">
          <a:xfrm>
            <a:off x="894350" y="5657375"/>
            <a:ext cx="6693863" cy="736355"/>
          </a:xfrm>
          <a:prstGeom prst="rect">
            <a:avLst/>
          </a:prstGeom>
          <a:solidFill>
            <a:srgbClr val="000000">
              <a:alpha val="30196"/>
            </a:srgbClr>
          </a:solidFill>
          <a:ln w="12700">
            <a:noFill/>
            <a:miter lim="800000"/>
            <a:headEnd/>
            <a:tailEnd/>
          </a:ln>
          <a:effectLst/>
        </p:spPr>
        <p:txBody>
          <a:bodyPr wrap="square" anchor="ctr">
            <a:spAutoFit/>
          </a:bodyPr>
          <a:lstStyle/>
          <a:p>
            <a:pPr algn="ctr" fontAlgn="base">
              <a:spcBef>
                <a:spcPct val="0"/>
              </a:spcBef>
              <a:spcAft>
                <a:spcPct val="0"/>
              </a:spcAft>
            </a:pPr>
            <a:r>
              <a:rPr lang="en-US" sz="1050" b="1">
                <a:solidFill>
                  <a:prstClr val="white"/>
                </a:solidFill>
                <a:cs typeface="Arial" charset="0"/>
              </a:rPr>
              <a:t>RADIANCE TECHNOLOGIES, INC. PROPRIETARY INFORMATION:</a:t>
            </a:r>
          </a:p>
          <a:p>
            <a:pPr fontAlgn="base">
              <a:spcBef>
                <a:spcPct val="0"/>
              </a:spcBef>
              <a:spcAft>
                <a:spcPct val="0"/>
              </a:spcAft>
            </a:pPr>
            <a:r>
              <a:rPr lang="en-US" sz="900">
                <a:solidFill>
                  <a:prstClr val="white"/>
                </a:solidFill>
                <a:cs typeface="Arial" charset="0"/>
              </a:rPr>
              <a:t>The information contained herein may not be used in whole or in part except for the limited purpose for which it was furnished.  Do not distribute, duplicate, or reproduce in whole or in part without the prior written consent of an authorized official of Radiance.  Exempt from disclosure to third parties under 5 USC 552(b)(4).  18 USC 1905 may apply.</a:t>
            </a:r>
            <a:endParaRPr lang="en-US" sz="2000">
              <a:solidFill>
                <a:prstClr val="white"/>
              </a:solidFill>
              <a:latin typeface="Arial" charset="0"/>
              <a:cs typeface="Arial" charset="0"/>
            </a:endParaRPr>
          </a:p>
        </p:txBody>
      </p:sp>
      <p:sp>
        <p:nvSpPr>
          <p:cNvPr id="2" name="Rectangle 1"/>
          <p:cNvSpPr/>
          <p:nvPr userDrawn="1"/>
        </p:nvSpPr>
        <p:spPr>
          <a:xfrm>
            <a:off x="8929803" y="6342747"/>
            <a:ext cx="2007794" cy="307777"/>
          </a:xfrm>
          <a:prstGeom prst="rect">
            <a:avLst/>
          </a:prstGeom>
        </p:spPr>
        <p:txBody>
          <a:bodyPr wrap="none">
            <a:spAutoFit/>
          </a:bodyPr>
          <a:lstStyle/>
          <a:p>
            <a:r>
              <a:rPr lang="en-US" sz="1400">
                <a:solidFill>
                  <a:prstClr val="white"/>
                </a:solidFill>
                <a:latin typeface="+mn-lt"/>
              </a:rPr>
              <a:t>Concepts to Capabilities</a:t>
            </a:r>
            <a:endParaRPr lang="en-US" sz="1400"/>
          </a:p>
        </p:txBody>
      </p:sp>
    </p:spTree>
    <p:extLst>
      <p:ext uri="{BB962C8B-B14F-4D97-AF65-F5344CB8AC3E}">
        <p14:creationId xmlns:p14="http://schemas.microsoft.com/office/powerpoint/2010/main" val="10790578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Screen">
    <p:bg>
      <p:bgPr>
        <a:solidFill>
          <a:srgbClr val="143F59"/>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1145" y="5847628"/>
            <a:ext cx="3148459" cy="649532"/>
          </a:xfrm>
          <a:prstGeom prst="rect">
            <a:avLst/>
          </a:prstGeom>
        </p:spPr>
      </p:pic>
    </p:spTree>
    <p:extLst>
      <p:ext uri="{BB962C8B-B14F-4D97-AF65-F5344CB8AC3E}">
        <p14:creationId xmlns:p14="http://schemas.microsoft.com/office/powerpoint/2010/main" val="36089331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One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96" y="1219791"/>
            <a:ext cx="11183112" cy="5020944"/>
          </a:xfrm>
        </p:spPr>
        <p:txBody>
          <a:bodyPr/>
          <a:lstStyle>
            <a:lvl1pPr>
              <a:spcBef>
                <a:spcPts val="600"/>
              </a:spcBef>
              <a:defRPr sz="2400">
                <a:latin typeface="Resamitz" panose="02000503000000000000" pitchFamily="50" charset="0"/>
              </a:defRPr>
            </a:lvl1pPr>
            <a:lvl2pPr>
              <a:spcBef>
                <a:spcPts val="600"/>
              </a:spcBef>
              <a:defRPr sz="2000">
                <a:latin typeface="Resamitz" panose="02000503000000000000" pitchFamily="50" charset="0"/>
              </a:defRPr>
            </a:lvl2pPr>
            <a:lvl3pPr>
              <a:spcBef>
                <a:spcPts val="600"/>
              </a:spcBef>
              <a:defRPr sz="1800">
                <a:latin typeface="Resamitz" panose="02000503000000000000" pitchFamily="50" charset="0"/>
              </a:defRPr>
            </a:lvl3pPr>
            <a:lvl4pPr>
              <a:spcBef>
                <a:spcPts val="600"/>
              </a:spcBef>
              <a:defRPr sz="1600">
                <a:latin typeface="Resamitz" panose="02000503000000000000" pitchFamily="50" charset="0"/>
              </a:defRPr>
            </a:lvl4pPr>
            <a:lvl5pPr>
              <a:spcBef>
                <a:spcPts val="600"/>
              </a:spcBef>
              <a:defRPr sz="1600">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5793648-6351-410C-D6DA-785CDBD88269}"/>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41659459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 Sub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96" y="1219791"/>
            <a:ext cx="11183112" cy="5020944"/>
          </a:xfrm>
        </p:spPr>
        <p:txBody>
          <a:bodyPr/>
          <a:lstStyle>
            <a:lvl1pPr>
              <a:spcBef>
                <a:spcPts val="600"/>
              </a:spcBef>
              <a:defRPr sz="2400">
                <a:latin typeface="Resamitz" panose="02000503000000000000" pitchFamily="50" charset="0"/>
              </a:defRPr>
            </a:lvl1pPr>
            <a:lvl2pPr>
              <a:spcBef>
                <a:spcPts val="600"/>
              </a:spcBef>
              <a:defRPr sz="2000">
                <a:latin typeface="Resamitz" panose="02000503000000000000" pitchFamily="50" charset="0"/>
              </a:defRPr>
            </a:lvl2pPr>
            <a:lvl3pPr>
              <a:spcBef>
                <a:spcPts val="600"/>
              </a:spcBef>
              <a:defRPr sz="1800">
                <a:latin typeface="Resamitz" panose="02000503000000000000" pitchFamily="50" charset="0"/>
              </a:defRPr>
            </a:lvl3pPr>
            <a:lvl4pPr>
              <a:spcBef>
                <a:spcPts val="600"/>
              </a:spcBef>
              <a:defRPr sz="1600">
                <a:latin typeface="Resamitz" panose="02000503000000000000" pitchFamily="50" charset="0"/>
              </a:defRPr>
            </a:lvl4pPr>
            <a:lvl5pPr>
              <a:spcBef>
                <a:spcPts val="600"/>
              </a:spcBef>
              <a:defRPr sz="1600">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9D1131C-D5DB-C94A-3046-258746C0EEED}"/>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36278697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5060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320611"/>
            <a:ext cx="5181600" cy="5020944"/>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320611"/>
            <a:ext cx="5181600" cy="5020944"/>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5633F9A-2FB8-6C4E-6F42-5475D4B4C2D9}"/>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1084076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grpSp>
        <p:nvGrpSpPr>
          <p:cNvPr id="7" name="Group 6"/>
          <p:cNvGrpSpPr/>
          <p:nvPr userDrawn="1"/>
        </p:nvGrpSpPr>
        <p:grpSpPr>
          <a:xfrm>
            <a:off x="9412753" y="212283"/>
            <a:ext cx="2564781" cy="681037"/>
            <a:chOff x="708775" y="6176962"/>
            <a:chExt cx="2564781" cy="681037"/>
          </a:xfrm>
        </p:grpSpPr>
        <p:sp>
          <p:nvSpPr>
            <p:cNvPr id="9" name="Rectangle 8"/>
            <p:cNvSpPr/>
            <p:nvPr userDrawn="1"/>
          </p:nvSpPr>
          <p:spPr>
            <a:xfrm>
              <a:off x="708775" y="6176962"/>
              <a:ext cx="2564781" cy="681037"/>
            </a:xfrm>
            <a:prstGeom prst="rect">
              <a:avLst/>
            </a:prstGeom>
            <a:solidFill>
              <a:srgbClr val="205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444" y="6272626"/>
              <a:ext cx="2293453" cy="473144"/>
            </a:xfrm>
            <a:prstGeom prst="rect">
              <a:avLst/>
            </a:prstGeom>
          </p:spPr>
        </p:pic>
      </p:grpSp>
      <p:sp>
        <p:nvSpPr>
          <p:cNvPr id="5" name="TextBox 4"/>
          <p:cNvSpPr txBox="1"/>
          <p:nvPr userDrawn="1"/>
        </p:nvSpPr>
        <p:spPr>
          <a:xfrm>
            <a:off x="3033052" y="3127106"/>
            <a:ext cx="7009816" cy="1446550"/>
          </a:xfrm>
          <a:prstGeom prst="rect">
            <a:avLst/>
          </a:prstGeom>
          <a:noFill/>
        </p:spPr>
        <p:txBody>
          <a:bodyPr wrap="square" rtlCol="0">
            <a:spAutoFit/>
          </a:bodyPr>
          <a:lstStyle/>
          <a:p>
            <a:pPr algn="ctr"/>
            <a:r>
              <a:rPr lang="en-US" sz="4400">
                <a:latin typeface="Resamitz" panose="02000503000000000000" pitchFamily="50" charset="0"/>
              </a:rPr>
              <a:t>Extra Graphic Elements</a:t>
            </a:r>
          </a:p>
        </p:txBody>
      </p:sp>
    </p:spTree>
    <p:extLst>
      <p:ext uri="{BB962C8B-B14F-4D97-AF65-F5344CB8AC3E}">
        <p14:creationId xmlns:p14="http://schemas.microsoft.com/office/powerpoint/2010/main" val="22955960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077D-1BA8-F72C-F97C-F75A09605F16}"/>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337371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rgbClr val="143F59"/>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557132"/>
            <a:ext cx="6756363" cy="3346205"/>
          </a:xfrm>
        </p:spPr>
        <p:txBody>
          <a:bodyPr anchor="b">
            <a:normAutofit/>
          </a:bodyPr>
          <a:lstStyle>
            <a:lvl1pPr algn="l">
              <a:defRPr sz="4800" b="1">
                <a:solidFill>
                  <a:schemeClr val="bg1"/>
                </a:solidFill>
                <a:effectLst/>
                <a:latin typeface="Resamitz" panose="02000503000000000000" pitchFamily="50" charset="0"/>
              </a:defRPr>
            </a:lvl1pPr>
          </a:lstStyle>
          <a:p>
            <a:r>
              <a:rPr lang="en-US"/>
              <a:t>Click to edit Master title style</a:t>
            </a:r>
          </a:p>
        </p:txBody>
      </p:sp>
      <p:sp>
        <p:nvSpPr>
          <p:cNvPr id="7" name="Text Placeholder 2"/>
          <p:cNvSpPr>
            <a:spLocks noGrp="1"/>
          </p:cNvSpPr>
          <p:nvPr>
            <p:ph type="body" idx="1"/>
          </p:nvPr>
        </p:nvSpPr>
        <p:spPr>
          <a:xfrm>
            <a:off x="831850" y="4062414"/>
            <a:ext cx="6756363" cy="1370674"/>
          </a:xfrm>
        </p:spPr>
        <p:txBody>
          <a:bodyPr>
            <a:normAutofit/>
          </a:bodyPr>
          <a:lstStyle>
            <a:lvl1pPr marL="0" indent="0">
              <a:buNone/>
              <a:defRPr sz="3000" b="0">
                <a:solidFill>
                  <a:schemeClr val="bg1">
                    <a:lumMod val="75000"/>
                  </a:schemeClr>
                </a:solidFill>
                <a:latin typeface="Resamitz" panose="02000503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0342" y="5683723"/>
            <a:ext cx="3148459" cy="649532"/>
          </a:xfrm>
          <a:prstGeom prst="rect">
            <a:avLst/>
          </a:prstGeom>
        </p:spPr>
      </p:pic>
      <p:sp>
        <p:nvSpPr>
          <p:cNvPr id="11" name="Rectangle 10"/>
          <p:cNvSpPr/>
          <p:nvPr userDrawn="1"/>
        </p:nvSpPr>
        <p:spPr>
          <a:xfrm>
            <a:off x="911034" y="3949314"/>
            <a:ext cx="6689863" cy="32619"/>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1200">
              <a:solidFill>
                <a:srgbClr val="C3C7CA"/>
              </a:solidFill>
              <a:latin typeface="Lato Light"/>
            </a:endParaRPr>
          </a:p>
        </p:txBody>
      </p:sp>
      <p:sp>
        <p:nvSpPr>
          <p:cNvPr id="12" name="Text Box 8"/>
          <p:cNvSpPr txBox="1">
            <a:spLocks noChangeArrowheads="1"/>
          </p:cNvSpPr>
          <p:nvPr userDrawn="1"/>
        </p:nvSpPr>
        <p:spPr bwMode="auto">
          <a:xfrm>
            <a:off x="894350" y="5657375"/>
            <a:ext cx="6693863" cy="736355"/>
          </a:xfrm>
          <a:prstGeom prst="rect">
            <a:avLst/>
          </a:prstGeom>
          <a:solidFill>
            <a:srgbClr val="000000">
              <a:alpha val="30196"/>
            </a:srgbClr>
          </a:solidFill>
          <a:ln w="12700">
            <a:noFill/>
            <a:miter lim="800000"/>
            <a:headEnd/>
            <a:tailEnd/>
          </a:ln>
          <a:effectLst/>
        </p:spPr>
        <p:txBody>
          <a:bodyPr wrap="square" anchor="ctr">
            <a:spAutoFit/>
          </a:bodyPr>
          <a:lstStyle/>
          <a:p>
            <a:pPr algn="ctr" fontAlgn="base">
              <a:spcBef>
                <a:spcPct val="0"/>
              </a:spcBef>
              <a:spcAft>
                <a:spcPct val="0"/>
              </a:spcAft>
            </a:pPr>
            <a:r>
              <a:rPr lang="en-US" sz="1050" b="1">
                <a:solidFill>
                  <a:prstClr val="white"/>
                </a:solidFill>
                <a:cs typeface="Arial" charset="0"/>
              </a:rPr>
              <a:t>RADIANCE TECHNOLOGIES, INC. PROPRIETARY INFORMATION:</a:t>
            </a:r>
          </a:p>
          <a:p>
            <a:pPr fontAlgn="base">
              <a:spcBef>
                <a:spcPct val="0"/>
              </a:spcBef>
              <a:spcAft>
                <a:spcPct val="0"/>
              </a:spcAft>
            </a:pPr>
            <a:r>
              <a:rPr lang="en-US" sz="900">
                <a:solidFill>
                  <a:prstClr val="white"/>
                </a:solidFill>
                <a:cs typeface="Arial" charset="0"/>
              </a:rPr>
              <a:t>The information contained herein may not be used in whole or in part except for the limited purpose for which it was furnished.  Do not distribute, duplicate, or reproduce in whole or in part without the prior written consent of an authorized official of Radiance.  Exempt from disclosure to third parties under 5 USC 552(b)(4).  18 USC 1905 may apply.</a:t>
            </a:r>
            <a:endParaRPr lang="en-US" sz="2000">
              <a:solidFill>
                <a:prstClr val="white"/>
              </a:solidFill>
              <a:latin typeface="Arial" charset="0"/>
              <a:cs typeface="Arial" charset="0"/>
            </a:endParaRPr>
          </a:p>
        </p:txBody>
      </p:sp>
      <p:sp>
        <p:nvSpPr>
          <p:cNvPr id="2" name="Rectangle 1"/>
          <p:cNvSpPr/>
          <p:nvPr userDrawn="1"/>
        </p:nvSpPr>
        <p:spPr>
          <a:xfrm>
            <a:off x="8929803" y="6342747"/>
            <a:ext cx="2007794" cy="307777"/>
          </a:xfrm>
          <a:prstGeom prst="rect">
            <a:avLst/>
          </a:prstGeom>
        </p:spPr>
        <p:txBody>
          <a:bodyPr wrap="none">
            <a:spAutoFit/>
          </a:bodyPr>
          <a:lstStyle/>
          <a:p>
            <a:r>
              <a:rPr lang="en-US" sz="1400">
                <a:solidFill>
                  <a:prstClr val="white"/>
                </a:solidFill>
                <a:latin typeface="+mn-lt"/>
              </a:rPr>
              <a:t>Concepts to Capabilities</a:t>
            </a:r>
            <a:endParaRPr lang="en-US" sz="1400"/>
          </a:p>
        </p:txBody>
      </p:sp>
      <p:sp>
        <p:nvSpPr>
          <p:cNvPr id="3" name="TextBox 2">
            <a:extLst>
              <a:ext uri="{FF2B5EF4-FFF2-40B4-BE49-F238E27FC236}">
                <a16:creationId xmlns:a16="http://schemas.microsoft.com/office/drawing/2014/main" id="{66246B9E-AEB8-ED63-76AF-9E55EF84C917}"/>
              </a:ext>
            </a:extLst>
          </p:cNvPr>
          <p:cNvSpPr txBox="1"/>
          <p:nvPr userDrawn="1"/>
        </p:nvSpPr>
        <p:spPr>
          <a:xfrm>
            <a:off x="3466854" y="1424912"/>
            <a:ext cx="2256937" cy="769441"/>
          </a:xfrm>
          <a:prstGeom prst="rect">
            <a:avLst/>
          </a:prstGeom>
          <a:noFill/>
        </p:spPr>
        <p:txBody>
          <a:bodyPr wrap="square" rtlCol="0">
            <a:spAutoFit/>
          </a:bodyPr>
          <a:lstStyle/>
          <a:p>
            <a:r>
              <a:rPr lang="en-US" sz="4400">
                <a:solidFill>
                  <a:srgbClr val="FF0000"/>
                </a:solidFill>
              </a:rPr>
              <a:t>DRAFT</a:t>
            </a:r>
          </a:p>
        </p:txBody>
      </p:sp>
    </p:spTree>
    <p:extLst>
      <p:ext uri="{BB962C8B-B14F-4D97-AF65-F5344CB8AC3E}">
        <p14:creationId xmlns:p14="http://schemas.microsoft.com/office/powerpoint/2010/main" val="11680236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143F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50859"/>
            <a:ext cx="10515600" cy="1897815"/>
          </a:xfrm>
        </p:spPr>
        <p:txBody>
          <a:bodyPr anchor="b">
            <a:normAutofit/>
          </a:bodyPr>
          <a:lstStyle>
            <a:lvl1pPr algn="ctr">
              <a:defRPr sz="4000">
                <a:solidFill>
                  <a:schemeClr val="bg1"/>
                </a:solidFill>
                <a:effectLst>
                  <a:outerShdw blurRad="38100" dist="38100" dir="2700000" algn="tl">
                    <a:srgbClr val="000000">
                      <a:alpha val="43137"/>
                    </a:srgbClr>
                  </a:outerShdw>
                </a:effectLst>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1145" y="5847628"/>
            <a:ext cx="3148459" cy="649532"/>
          </a:xfrm>
          <a:prstGeom prst="rect">
            <a:avLst/>
          </a:prstGeom>
        </p:spPr>
      </p:pic>
      <p:sp>
        <p:nvSpPr>
          <p:cNvPr id="5" name="Text Placeholder 4"/>
          <p:cNvSpPr>
            <a:spLocks noGrp="1"/>
          </p:cNvSpPr>
          <p:nvPr>
            <p:ph type="body" sz="quarter" idx="10"/>
          </p:nvPr>
        </p:nvSpPr>
        <p:spPr>
          <a:xfrm>
            <a:off x="849313" y="2422968"/>
            <a:ext cx="10480675" cy="1938992"/>
          </a:xfrm>
        </p:spPr>
        <p:txBody>
          <a:bodyPr>
            <a:spAutoFit/>
          </a:bodyPr>
          <a:lstStyle>
            <a:lvl1pPr marL="0" indent="0" algn="ctr">
              <a:lnSpc>
                <a:spcPct val="100000"/>
              </a:lnSpc>
              <a:spcBef>
                <a:spcPts val="600"/>
              </a:spcBef>
              <a:buNone/>
              <a:defRPr sz="2000">
                <a:solidFill>
                  <a:schemeClr val="bg1">
                    <a:lumMod val="85000"/>
                  </a:schemeClr>
                </a:solidFill>
                <a:latin typeface="Resamitz" panose="02000503000000000000" pitchFamily="50" charset="0"/>
              </a:defRPr>
            </a:lvl1pPr>
            <a:lvl2pPr marL="0" indent="0" algn="ctr">
              <a:lnSpc>
                <a:spcPct val="100000"/>
              </a:lnSpc>
              <a:spcBef>
                <a:spcPts val="600"/>
              </a:spcBef>
              <a:buNone/>
              <a:defRPr sz="2000">
                <a:solidFill>
                  <a:schemeClr val="bg1">
                    <a:lumMod val="85000"/>
                  </a:schemeClr>
                </a:solidFill>
                <a:latin typeface="Resamitz" panose="02000503000000000000" pitchFamily="50" charset="0"/>
              </a:defRPr>
            </a:lvl2pPr>
            <a:lvl3pPr marL="0" indent="0" algn="ctr">
              <a:lnSpc>
                <a:spcPct val="100000"/>
              </a:lnSpc>
              <a:spcBef>
                <a:spcPts val="600"/>
              </a:spcBef>
              <a:buNone/>
              <a:defRPr sz="2000">
                <a:solidFill>
                  <a:schemeClr val="bg1">
                    <a:lumMod val="85000"/>
                  </a:schemeClr>
                </a:solidFill>
                <a:latin typeface="Resamitz" panose="02000503000000000000" pitchFamily="50" charset="0"/>
              </a:defRPr>
            </a:lvl3pPr>
            <a:lvl4pPr marL="0" indent="0" algn="ctr">
              <a:lnSpc>
                <a:spcPct val="100000"/>
              </a:lnSpc>
              <a:spcBef>
                <a:spcPts val="600"/>
              </a:spcBef>
              <a:buNone/>
              <a:defRPr sz="2000">
                <a:solidFill>
                  <a:schemeClr val="bg1">
                    <a:lumMod val="85000"/>
                  </a:schemeClr>
                </a:solidFill>
                <a:latin typeface="Resamitz" panose="02000503000000000000" pitchFamily="50" charset="0"/>
              </a:defRPr>
            </a:lvl4pPr>
            <a:lvl5pPr marL="0" indent="0" algn="ctr">
              <a:lnSpc>
                <a:spcPct val="100000"/>
              </a:lnSpc>
              <a:spcBef>
                <a:spcPts val="600"/>
              </a:spcBef>
              <a:buNone/>
              <a:defRPr sz="2000">
                <a:solidFill>
                  <a:schemeClr val="bg1">
                    <a:lumMod val="85000"/>
                  </a:schemeClr>
                </a:solidFill>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3762789" y="2273054"/>
            <a:ext cx="4653723"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Franklin Gothic Book" panose="020B0503020102020204"/>
            </a:endParaRPr>
          </a:p>
        </p:txBody>
      </p:sp>
    </p:spTree>
    <p:extLst>
      <p:ext uri="{BB962C8B-B14F-4D97-AF65-F5344CB8AC3E}">
        <p14:creationId xmlns:p14="http://schemas.microsoft.com/office/powerpoint/2010/main" val="18656948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rgbClr val="143F59"/>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557132"/>
            <a:ext cx="6756363" cy="3346205"/>
          </a:xfrm>
        </p:spPr>
        <p:txBody>
          <a:bodyPr anchor="b">
            <a:normAutofit/>
          </a:bodyPr>
          <a:lstStyle>
            <a:lvl1pPr algn="l">
              <a:defRPr sz="4800" b="1">
                <a:solidFill>
                  <a:schemeClr val="bg1"/>
                </a:solidFill>
                <a:effectLst/>
                <a:latin typeface="Resamitz" panose="02000503000000000000" pitchFamily="50" charset="0"/>
              </a:defRPr>
            </a:lvl1pPr>
          </a:lstStyle>
          <a:p>
            <a:r>
              <a:rPr lang="en-US"/>
              <a:t>Click to edit Master title style</a:t>
            </a:r>
          </a:p>
        </p:txBody>
      </p:sp>
      <p:sp>
        <p:nvSpPr>
          <p:cNvPr id="7" name="Text Placeholder 2"/>
          <p:cNvSpPr>
            <a:spLocks noGrp="1"/>
          </p:cNvSpPr>
          <p:nvPr>
            <p:ph type="body" idx="1"/>
          </p:nvPr>
        </p:nvSpPr>
        <p:spPr>
          <a:xfrm>
            <a:off x="831850" y="4062414"/>
            <a:ext cx="6756363" cy="1370674"/>
          </a:xfrm>
        </p:spPr>
        <p:txBody>
          <a:bodyPr>
            <a:normAutofit/>
          </a:bodyPr>
          <a:lstStyle>
            <a:lvl1pPr marL="0" indent="0">
              <a:buNone/>
              <a:defRPr sz="3000" b="0">
                <a:solidFill>
                  <a:schemeClr val="bg1">
                    <a:lumMod val="75000"/>
                  </a:schemeClr>
                </a:solidFill>
                <a:latin typeface="Resamitz" panose="02000503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0342" y="5683723"/>
            <a:ext cx="3148459" cy="649532"/>
          </a:xfrm>
          <a:prstGeom prst="rect">
            <a:avLst/>
          </a:prstGeom>
        </p:spPr>
      </p:pic>
      <p:sp>
        <p:nvSpPr>
          <p:cNvPr id="11" name="Rectangle 10"/>
          <p:cNvSpPr/>
          <p:nvPr userDrawn="1"/>
        </p:nvSpPr>
        <p:spPr>
          <a:xfrm>
            <a:off x="911034" y="3949314"/>
            <a:ext cx="6689863" cy="32619"/>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1200">
              <a:solidFill>
                <a:srgbClr val="C3C7CA"/>
              </a:solidFill>
              <a:latin typeface="Lato Light"/>
            </a:endParaRPr>
          </a:p>
        </p:txBody>
      </p:sp>
      <p:sp>
        <p:nvSpPr>
          <p:cNvPr id="2" name="Rectangle 1"/>
          <p:cNvSpPr/>
          <p:nvPr userDrawn="1"/>
        </p:nvSpPr>
        <p:spPr>
          <a:xfrm>
            <a:off x="8929803" y="6342747"/>
            <a:ext cx="2007794" cy="307777"/>
          </a:xfrm>
          <a:prstGeom prst="rect">
            <a:avLst/>
          </a:prstGeom>
        </p:spPr>
        <p:txBody>
          <a:bodyPr wrap="none">
            <a:spAutoFit/>
          </a:bodyPr>
          <a:lstStyle/>
          <a:p>
            <a:r>
              <a:rPr lang="en-US" sz="1400">
                <a:solidFill>
                  <a:prstClr val="white"/>
                </a:solidFill>
                <a:latin typeface="+mn-lt"/>
              </a:rPr>
              <a:t>Concepts to Capabilities</a:t>
            </a:r>
            <a:endParaRPr lang="en-US" sz="1400"/>
          </a:p>
        </p:txBody>
      </p:sp>
    </p:spTree>
    <p:extLst>
      <p:ext uri="{BB962C8B-B14F-4D97-AF65-F5344CB8AC3E}">
        <p14:creationId xmlns:p14="http://schemas.microsoft.com/office/powerpoint/2010/main" val="33882707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89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7784" y="1240408"/>
            <a:ext cx="5666232" cy="5142103"/>
          </a:xfrm>
        </p:spPr>
        <p:txBody>
          <a:bodyPr/>
          <a:lstStyle>
            <a:lvl1pPr>
              <a:defRPr>
                <a:effectLst/>
                <a:latin typeface="Resamitz" panose="02000503000000000000" pitchFamily="50" charset="0"/>
              </a:defRPr>
            </a:lvl1pPr>
            <a:lvl2pPr>
              <a:defRPr>
                <a:effectLst/>
                <a:latin typeface="Resamitz" panose="02000503000000000000" pitchFamily="50" charset="0"/>
              </a:defRPr>
            </a:lvl2pPr>
            <a:lvl3pPr>
              <a:defRPr>
                <a:effectLst/>
                <a:latin typeface="Resamitz" panose="02000503000000000000" pitchFamily="50" charset="0"/>
              </a:defRPr>
            </a:lvl3pPr>
            <a:lvl4pPr>
              <a:defRPr>
                <a:effectLst/>
                <a:latin typeface="Resamitz" panose="02000503000000000000" pitchFamily="50" charset="0"/>
              </a:defRPr>
            </a:lvl4pPr>
            <a:lvl5pPr>
              <a:defRPr>
                <a:effectLst/>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1784" y="1240408"/>
            <a:ext cx="5666232" cy="5142103"/>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475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3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B324-9D9E-158D-96FD-B09612D28386}"/>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622896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6737"/>
            <a:ext cx="6172200" cy="5028946"/>
          </a:xfrm>
        </p:spPr>
        <p:txBody>
          <a:bodyPr/>
          <a:lstStyle>
            <a:lvl1pPr>
              <a:defRPr sz="3200">
                <a:latin typeface="Resamitz" panose="02000503000000000000" pitchFamily="50" charset="0"/>
              </a:defRPr>
            </a:lvl1pPr>
            <a:lvl2pPr>
              <a:defRPr sz="2800">
                <a:latin typeface="Resamitz" panose="02000503000000000000" pitchFamily="50" charset="0"/>
              </a:defRPr>
            </a:lvl2pPr>
            <a:lvl3pPr>
              <a:defRPr sz="2400">
                <a:latin typeface="Resamitz" panose="02000503000000000000" pitchFamily="50" charset="0"/>
              </a:defRPr>
            </a:lvl3pPr>
            <a:lvl4pPr>
              <a:defRPr sz="2000">
                <a:latin typeface="Resamitz" panose="02000503000000000000" pitchFamily="50" charset="0"/>
              </a:defRPr>
            </a:lvl4pPr>
            <a:lvl5pPr>
              <a:defRPr sz="2000">
                <a:latin typeface="Resamitz" panose="02000503000000000000" pitchFamily="50"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839788" y="903425"/>
            <a:ext cx="3932237" cy="1380744"/>
          </a:xfrm>
        </p:spPr>
        <p:txBody>
          <a:bodyPr anchor="b">
            <a:normAutofit/>
          </a:bodyPr>
          <a:lstStyle>
            <a:lvl1pPr algn="ctr">
              <a:defRPr sz="2800" b="1">
                <a:solidFill>
                  <a:srgbClr val="205A99"/>
                </a:solidFill>
                <a:latin typeface="Resamitz" panose="02000503000000000000" pitchFamily="50" charset="0"/>
                <a:cs typeface="Calibri" panose="020F0502020204030204" pitchFamily="34" charset="0"/>
              </a:defRPr>
            </a:lvl1pPr>
          </a:lstStyle>
          <a:p>
            <a:r>
              <a:rPr lang="en-US"/>
              <a:t>Click to edit Master title style</a:t>
            </a:r>
          </a:p>
        </p:txBody>
      </p:sp>
      <p:sp>
        <p:nvSpPr>
          <p:cNvPr id="17" name="Text Placeholder 3"/>
          <p:cNvSpPr>
            <a:spLocks noGrp="1"/>
          </p:cNvSpPr>
          <p:nvPr>
            <p:ph type="body" sz="half" idx="2"/>
          </p:nvPr>
        </p:nvSpPr>
        <p:spPr>
          <a:xfrm>
            <a:off x="839788" y="2522076"/>
            <a:ext cx="3932237" cy="3602944"/>
          </a:xfrm>
        </p:spPr>
        <p:txBody>
          <a:bodyPr>
            <a:normAutofit/>
          </a:bodyPr>
          <a:lstStyle>
            <a:lvl1pPr marL="0" indent="0">
              <a:buNone/>
              <a:defRPr sz="1800">
                <a:solidFill>
                  <a:schemeClr val="tx1">
                    <a:lumMod val="50000"/>
                    <a:lumOff val="50000"/>
                  </a:schemeClr>
                </a:solidFill>
                <a:latin typeface="Resamitz" panose="02000503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Rectangle 17"/>
          <p:cNvSpPr/>
          <p:nvPr userDrawn="1"/>
        </p:nvSpPr>
        <p:spPr>
          <a:xfrm>
            <a:off x="2031374" y="2265832"/>
            <a:ext cx="1549063" cy="42194"/>
          </a:xfrm>
          <a:prstGeom prst="rect">
            <a:avLst/>
          </a:prstGeom>
          <a:solidFill>
            <a:srgbClr val="C3C7CA">
              <a:lumMod val="75000"/>
            </a:srgb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780A3D-538D-45E5-A684-11C3C085F48C}"/>
              </a:ext>
            </a:extLst>
          </p:cNvPr>
          <p:cNvSpPr txBox="1">
            <a:spLocks/>
          </p:cNvSpPr>
          <p:nvPr userDrawn="1"/>
        </p:nvSpPr>
        <p:spPr>
          <a:xfrm>
            <a:off x="448056" y="1"/>
            <a:ext cx="9282452" cy="861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Resamitz" panose="02000503000000000000"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292367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170432"/>
            <a:ext cx="6172200" cy="4690618"/>
          </a:xfrm>
        </p:spPr>
        <p:txBody>
          <a:bodyPr/>
          <a:lstStyle>
            <a:lvl1pPr marL="0" indent="0">
              <a:buNone/>
              <a:defRPr sz="3200">
                <a:latin typeface="Resamitz" panose="02000503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839788" y="713232"/>
            <a:ext cx="3932237" cy="1380744"/>
          </a:xfrm>
        </p:spPr>
        <p:txBody>
          <a:bodyPr anchor="b">
            <a:normAutofit/>
          </a:bodyPr>
          <a:lstStyle>
            <a:lvl1pPr algn="ctr">
              <a:defRPr sz="2800" b="1">
                <a:solidFill>
                  <a:srgbClr val="205A99"/>
                </a:solidFill>
                <a:latin typeface="Resamitz" panose="02000503000000000000" pitchFamily="50" charset="0"/>
                <a:cs typeface="Calibri" panose="020F0502020204030204" pitchFamily="34" charset="0"/>
              </a:defRPr>
            </a:lvl1pPr>
          </a:lstStyle>
          <a:p>
            <a:r>
              <a:rPr lang="en-US"/>
              <a:t>Click to edit Master title style</a:t>
            </a:r>
          </a:p>
        </p:txBody>
      </p:sp>
      <p:sp>
        <p:nvSpPr>
          <p:cNvPr id="9" name="Text Placeholder 3"/>
          <p:cNvSpPr>
            <a:spLocks noGrp="1"/>
          </p:cNvSpPr>
          <p:nvPr>
            <p:ph type="body" sz="half" idx="2"/>
          </p:nvPr>
        </p:nvSpPr>
        <p:spPr>
          <a:xfrm>
            <a:off x="839788" y="2522076"/>
            <a:ext cx="3932237" cy="3602944"/>
          </a:xfrm>
        </p:spPr>
        <p:txBody>
          <a:bodyPr>
            <a:normAutofit/>
          </a:bodyPr>
          <a:lstStyle>
            <a:lvl1pPr marL="0" indent="0">
              <a:buNone/>
              <a:defRPr sz="1800">
                <a:solidFill>
                  <a:schemeClr val="tx1">
                    <a:lumMod val="50000"/>
                    <a:lumOff val="50000"/>
                  </a:schemeClr>
                </a:solidFill>
                <a:latin typeface="Resamitz" panose="02000503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2031374" y="2265832"/>
            <a:ext cx="1549063" cy="42194"/>
          </a:xfrm>
          <a:prstGeom prst="rect">
            <a:avLst/>
          </a:prstGeom>
          <a:solidFill>
            <a:srgbClr val="C3C7CA">
              <a:lumMod val="75000"/>
            </a:srgb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55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rgbClr val="143F59"/>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557132"/>
            <a:ext cx="6756363" cy="3346205"/>
          </a:xfr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7" name="Text Placeholder 2"/>
          <p:cNvSpPr>
            <a:spLocks noGrp="1"/>
          </p:cNvSpPr>
          <p:nvPr>
            <p:ph type="body" idx="1"/>
          </p:nvPr>
        </p:nvSpPr>
        <p:spPr>
          <a:xfrm>
            <a:off x="831850" y="4062414"/>
            <a:ext cx="6756363" cy="1370674"/>
          </a:xfrm>
        </p:spPr>
        <p:txBody>
          <a:bodyPr>
            <a:normAutofit/>
          </a:bodyPr>
          <a:lstStyle>
            <a:lvl1pPr marL="0" indent="0">
              <a:buNone/>
              <a:defRPr sz="30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0342" y="5683723"/>
            <a:ext cx="3148459" cy="649532"/>
          </a:xfrm>
          <a:prstGeom prst="rect">
            <a:avLst/>
          </a:prstGeom>
        </p:spPr>
      </p:pic>
      <p:sp>
        <p:nvSpPr>
          <p:cNvPr id="11" name="Rectangle 10"/>
          <p:cNvSpPr/>
          <p:nvPr userDrawn="1"/>
        </p:nvSpPr>
        <p:spPr>
          <a:xfrm>
            <a:off x="911034" y="3949314"/>
            <a:ext cx="6689863" cy="32619"/>
          </a:xfrm>
          <a:prstGeom prst="rect">
            <a:avLst/>
          </a:prstGeom>
          <a:solidFill>
            <a:srgbClr val="0077D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1200">
              <a:solidFill>
                <a:srgbClr val="C3C7CA"/>
              </a:solidFill>
              <a:latin typeface="Lato Light"/>
            </a:endParaRPr>
          </a:p>
        </p:txBody>
      </p:sp>
      <p:sp>
        <p:nvSpPr>
          <p:cNvPr id="12" name="Text Box 8"/>
          <p:cNvSpPr txBox="1">
            <a:spLocks noChangeArrowheads="1"/>
          </p:cNvSpPr>
          <p:nvPr userDrawn="1"/>
        </p:nvSpPr>
        <p:spPr bwMode="auto">
          <a:xfrm>
            <a:off x="894350" y="5657375"/>
            <a:ext cx="6693863" cy="736355"/>
          </a:xfrm>
          <a:prstGeom prst="rect">
            <a:avLst/>
          </a:prstGeom>
          <a:solidFill>
            <a:srgbClr val="000000">
              <a:alpha val="30196"/>
            </a:srgbClr>
          </a:solidFill>
          <a:ln w="12700">
            <a:noFill/>
            <a:miter lim="800000"/>
            <a:headEnd/>
            <a:tailEnd/>
          </a:ln>
          <a:effectLst/>
        </p:spPr>
        <p:txBody>
          <a:bodyPr wrap="square" anchor="ctr">
            <a:spAutoFit/>
          </a:bodyPr>
          <a:lstStyle/>
          <a:p>
            <a:pPr algn="ctr" fontAlgn="base">
              <a:spcBef>
                <a:spcPct val="0"/>
              </a:spcBef>
              <a:spcAft>
                <a:spcPct val="0"/>
              </a:spcAft>
            </a:pPr>
            <a:r>
              <a:rPr lang="en-US" sz="1050" b="1">
                <a:solidFill>
                  <a:prstClr val="white"/>
                </a:solidFill>
                <a:cs typeface="Arial" charset="0"/>
              </a:rPr>
              <a:t>RADIANCE TECHNOLOGIES, INC. PROPRIETARY INFORMATION:</a:t>
            </a:r>
          </a:p>
          <a:p>
            <a:pPr fontAlgn="base">
              <a:spcBef>
                <a:spcPct val="0"/>
              </a:spcBef>
              <a:spcAft>
                <a:spcPct val="0"/>
              </a:spcAft>
            </a:pPr>
            <a:r>
              <a:rPr lang="en-US" sz="900">
                <a:solidFill>
                  <a:prstClr val="white"/>
                </a:solidFill>
                <a:cs typeface="Arial" charset="0"/>
              </a:rPr>
              <a:t>The information contained herein may not be used in whole or in part except for the limited purpose for which it was furnished.  Do not distribute, duplicate, or reproduce in whole or in part without the prior written consent of an authorized official of Radiance.  Exempt from disclosure to third parties under 5 USC 552(b)(4).  18 USC 1905 may apply.</a:t>
            </a:r>
            <a:endParaRPr lang="en-US" sz="2000">
              <a:solidFill>
                <a:prstClr val="white"/>
              </a:solidFill>
              <a:latin typeface="Arial" charset="0"/>
              <a:cs typeface="Arial" charset="0"/>
            </a:endParaRPr>
          </a:p>
        </p:txBody>
      </p:sp>
      <p:sp>
        <p:nvSpPr>
          <p:cNvPr id="2" name="Rectangle 1"/>
          <p:cNvSpPr/>
          <p:nvPr userDrawn="1"/>
        </p:nvSpPr>
        <p:spPr>
          <a:xfrm>
            <a:off x="8929803" y="6342747"/>
            <a:ext cx="2007794" cy="307777"/>
          </a:xfrm>
          <a:prstGeom prst="rect">
            <a:avLst/>
          </a:prstGeom>
        </p:spPr>
        <p:txBody>
          <a:bodyPr wrap="none">
            <a:spAutoFit/>
          </a:bodyPr>
          <a:lstStyle/>
          <a:p>
            <a:r>
              <a:rPr lang="en-US" sz="1400">
                <a:solidFill>
                  <a:prstClr val="white"/>
                </a:solidFill>
                <a:latin typeface="+mn-lt"/>
              </a:rPr>
              <a:t>Concepts to Capabilities</a:t>
            </a:r>
            <a:endParaRPr lang="en-US" sz="1400"/>
          </a:p>
        </p:txBody>
      </p:sp>
    </p:spTree>
    <p:extLst>
      <p:ext uri="{BB962C8B-B14F-4D97-AF65-F5344CB8AC3E}">
        <p14:creationId xmlns:p14="http://schemas.microsoft.com/office/powerpoint/2010/main" val="10790578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Screen">
    <p:bg>
      <p:bgPr>
        <a:solidFill>
          <a:srgbClr val="143F59"/>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1145" y="5847628"/>
            <a:ext cx="3148459" cy="649532"/>
          </a:xfrm>
          <a:prstGeom prst="rect">
            <a:avLst/>
          </a:prstGeom>
        </p:spPr>
      </p:pic>
    </p:spTree>
    <p:extLst>
      <p:ext uri="{BB962C8B-B14F-4D97-AF65-F5344CB8AC3E}">
        <p14:creationId xmlns:p14="http://schemas.microsoft.com/office/powerpoint/2010/main" val="360893315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 One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96" y="1219791"/>
            <a:ext cx="11183112" cy="5020944"/>
          </a:xfrm>
        </p:spPr>
        <p:txBody>
          <a:bodyPr/>
          <a:lstStyle>
            <a:lvl1pPr>
              <a:spcBef>
                <a:spcPts val="600"/>
              </a:spcBef>
              <a:defRPr sz="2400">
                <a:latin typeface="Resamitz" panose="02000503000000000000" pitchFamily="50" charset="0"/>
              </a:defRPr>
            </a:lvl1pPr>
            <a:lvl2pPr>
              <a:spcBef>
                <a:spcPts val="600"/>
              </a:spcBef>
              <a:defRPr sz="2000">
                <a:latin typeface="Resamitz" panose="02000503000000000000" pitchFamily="50" charset="0"/>
              </a:defRPr>
            </a:lvl2pPr>
            <a:lvl3pPr>
              <a:spcBef>
                <a:spcPts val="600"/>
              </a:spcBef>
              <a:defRPr sz="1800">
                <a:latin typeface="Resamitz" panose="02000503000000000000" pitchFamily="50" charset="0"/>
              </a:defRPr>
            </a:lvl3pPr>
            <a:lvl4pPr>
              <a:spcBef>
                <a:spcPts val="600"/>
              </a:spcBef>
              <a:defRPr sz="1600">
                <a:latin typeface="Resamitz" panose="02000503000000000000" pitchFamily="50" charset="0"/>
              </a:defRPr>
            </a:lvl4pPr>
            <a:lvl5pPr>
              <a:spcBef>
                <a:spcPts val="600"/>
              </a:spcBef>
              <a:defRPr sz="1600">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B8D9EC1-3A05-97D9-266C-229D754FECB0}"/>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41659459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 Sub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96" y="1219791"/>
            <a:ext cx="11183112" cy="5020944"/>
          </a:xfrm>
        </p:spPr>
        <p:txBody>
          <a:bodyPr/>
          <a:lstStyle>
            <a:lvl1pPr>
              <a:spcBef>
                <a:spcPts val="600"/>
              </a:spcBef>
              <a:defRPr sz="2400">
                <a:latin typeface="Resamitz" panose="02000503000000000000" pitchFamily="50" charset="0"/>
              </a:defRPr>
            </a:lvl1pPr>
            <a:lvl2pPr>
              <a:spcBef>
                <a:spcPts val="600"/>
              </a:spcBef>
              <a:defRPr sz="2000">
                <a:latin typeface="Resamitz" panose="02000503000000000000" pitchFamily="50" charset="0"/>
              </a:defRPr>
            </a:lvl2pPr>
            <a:lvl3pPr>
              <a:spcBef>
                <a:spcPts val="600"/>
              </a:spcBef>
              <a:defRPr sz="1800">
                <a:latin typeface="Resamitz" panose="02000503000000000000" pitchFamily="50" charset="0"/>
              </a:defRPr>
            </a:lvl3pPr>
            <a:lvl4pPr>
              <a:spcBef>
                <a:spcPts val="600"/>
              </a:spcBef>
              <a:defRPr sz="1600">
                <a:latin typeface="Resamitz" panose="02000503000000000000" pitchFamily="50" charset="0"/>
              </a:defRPr>
            </a:lvl4pPr>
            <a:lvl5pPr>
              <a:spcBef>
                <a:spcPts val="600"/>
              </a:spcBef>
              <a:defRPr sz="1600">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4B321B7-E397-3621-66BF-3027D1487AAB}"/>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36278697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143F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50859"/>
            <a:ext cx="10515600" cy="1897815"/>
          </a:xfrm>
        </p:spPr>
        <p:txBody>
          <a:bodyPr anchor="b">
            <a:normAutofit/>
          </a:bodyPr>
          <a:lstStyle>
            <a:lvl1pPr algn="ctr">
              <a:defRPr sz="4000">
                <a:solidFill>
                  <a:schemeClr val="bg1"/>
                </a:solidFill>
                <a:effectLst>
                  <a:outerShdw blurRad="38100" dist="38100" dir="2700000" algn="tl">
                    <a:srgbClr val="000000">
                      <a:alpha val="43137"/>
                    </a:srgbClr>
                  </a:outerShdw>
                </a:effectLst>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1145" y="5847628"/>
            <a:ext cx="3148459" cy="649532"/>
          </a:xfrm>
          <a:prstGeom prst="rect">
            <a:avLst/>
          </a:prstGeom>
        </p:spPr>
      </p:pic>
      <p:sp>
        <p:nvSpPr>
          <p:cNvPr id="5" name="Text Placeholder 4"/>
          <p:cNvSpPr>
            <a:spLocks noGrp="1"/>
          </p:cNvSpPr>
          <p:nvPr>
            <p:ph type="body" sz="quarter" idx="10"/>
          </p:nvPr>
        </p:nvSpPr>
        <p:spPr>
          <a:xfrm>
            <a:off x="849313" y="2422968"/>
            <a:ext cx="10480675" cy="1938992"/>
          </a:xfrm>
        </p:spPr>
        <p:txBody>
          <a:bodyPr>
            <a:spAutoFit/>
          </a:bodyPr>
          <a:lstStyle>
            <a:lvl1pPr marL="0" indent="0" algn="ctr">
              <a:lnSpc>
                <a:spcPct val="100000"/>
              </a:lnSpc>
              <a:spcBef>
                <a:spcPts val="600"/>
              </a:spcBef>
              <a:buNone/>
              <a:defRPr sz="2000">
                <a:solidFill>
                  <a:schemeClr val="bg1">
                    <a:lumMod val="85000"/>
                  </a:schemeClr>
                </a:solidFill>
                <a:latin typeface="Resamitz" panose="02000503000000000000" pitchFamily="50" charset="0"/>
              </a:defRPr>
            </a:lvl1pPr>
            <a:lvl2pPr marL="0" indent="0" algn="ctr">
              <a:lnSpc>
                <a:spcPct val="100000"/>
              </a:lnSpc>
              <a:spcBef>
                <a:spcPts val="600"/>
              </a:spcBef>
              <a:buNone/>
              <a:defRPr sz="2000">
                <a:solidFill>
                  <a:schemeClr val="bg1">
                    <a:lumMod val="85000"/>
                  </a:schemeClr>
                </a:solidFill>
                <a:latin typeface="Resamitz" panose="02000503000000000000" pitchFamily="50" charset="0"/>
              </a:defRPr>
            </a:lvl2pPr>
            <a:lvl3pPr marL="0" indent="0" algn="ctr">
              <a:lnSpc>
                <a:spcPct val="100000"/>
              </a:lnSpc>
              <a:spcBef>
                <a:spcPts val="600"/>
              </a:spcBef>
              <a:buNone/>
              <a:defRPr sz="2000">
                <a:solidFill>
                  <a:schemeClr val="bg1">
                    <a:lumMod val="85000"/>
                  </a:schemeClr>
                </a:solidFill>
                <a:latin typeface="Resamitz" panose="02000503000000000000" pitchFamily="50" charset="0"/>
              </a:defRPr>
            </a:lvl3pPr>
            <a:lvl4pPr marL="0" indent="0" algn="ctr">
              <a:lnSpc>
                <a:spcPct val="100000"/>
              </a:lnSpc>
              <a:spcBef>
                <a:spcPts val="600"/>
              </a:spcBef>
              <a:buNone/>
              <a:defRPr sz="2000">
                <a:solidFill>
                  <a:schemeClr val="bg1">
                    <a:lumMod val="85000"/>
                  </a:schemeClr>
                </a:solidFill>
                <a:latin typeface="Resamitz" panose="02000503000000000000" pitchFamily="50" charset="0"/>
              </a:defRPr>
            </a:lvl4pPr>
            <a:lvl5pPr marL="0" indent="0" algn="ctr">
              <a:lnSpc>
                <a:spcPct val="100000"/>
              </a:lnSpc>
              <a:spcBef>
                <a:spcPts val="600"/>
              </a:spcBef>
              <a:buNone/>
              <a:defRPr sz="2000">
                <a:solidFill>
                  <a:schemeClr val="bg1">
                    <a:lumMod val="85000"/>
                  </a:schemeClr>
                </a:solidFill>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3762789" y="2273054"/>
            <a:ext cx="4653723"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prstClr val="white"/>
              </a:solidFill>
              <a:latin typeface="Franklin Gothic Book" panose="020B0503020102020204"/>
            </a:endParaRPr>
          </a:p>
        </p:txBody>
      </p:sp>
    </p:spTree>
    <p:extLst>
      <p:ext uri="{BB962C8B-B14F-4D97-AF65-F5344CB8AC3E}">
        <p14:creationId xmlns:p14="http://schemas.microsoft.com/office/powerpoint/2010/main" val="18656948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5060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320611"/>
            <a:ext cx="5181600" cy="5020944"/>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320611"/>
            <a:ext cx="5181600" cy="5020944"/>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36EF4CC-A370-D8B9-64E1-30D25DA440F0}"/>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10840761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grpSp>
        <p:nvGrpSpPr>
          <p:cNvPr id="7" name="Group 6"/>
          <p:cNvGrpSpPr/>
          <p:nvPr userDrawn="1"/>
        </p:nvGrpSpPr>
        <p:grpSpPr>
          <a:xfrm>
            <a:off x="9412753" y="212283"/>
            <a:ext cx="2564781" cy="681037"/>
            <a:chOff x="708775" y="6176962"/>
            <a:chExt cx="2564781" cy="681037"/>
          </a:xfrm>
        </p:grpSpPr>
        <p:sp>
          <p:nvSpPr>
            <p:cNvPr id="9" name="Rectangle 8"/>
            <p:cNvSpPr/>
            <p:nvPr userDrawn="1"/>
          </p:nvSpPr>
          <p:spPr>
            <a:xfrm>
              <a:off x="708775" y="6176962"/>
              <a:ext cx="2564781" cy="681037"/>
            </a:xfrm>
            <a:prstGeom prst="rect">
              <a:avLst/>
            </a:prstGeom>
            <a:solidFill>
              <a:srgbClr val="205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444" y="6272626"/>
              <a:ext cx="2293453" cy="473144"/>
            </a:xfrm>
            <a:prstGeom prst="rect">
              <a:avLst/>
            </a:prstGeom>
          </p:spPr>
        </p:pic>
      </p:grpSp>
      <p:sp>
        <p:nvSpPr>
          <p:cNvPr id="5" name="TextBox 4"/>
          <p:cNvSpPr txBox="1"/>
          <p:nvPr userDrawn="1"/>
        </p:nvSpPr>
        <p:spPr>
          <a:xfrm>
            <a:off x="3033052" y="3127106"/>
            <a:ext cx="7009816" cy="1446550"/>
          </a:xfrm>
          <a:prstGeom prst="rect">
            <a:avLst/>
          </a:prstGeom>
          <a:noFill/>
        </p:spPr>
        <p:txBody>
          <a:bodyPr wrap="square" rtlCol="0">
            <a:spAutoFit/>
          </a:bodyPr>
          <a:lstStyle/>
          <a:p>
            <a:pPr algn="ctr"/>
            <a:r>
              <a:rPr lang="en-US" sz="4400">
                <a:latin typeface="Resamitz" panose="02000503000000000000" pitchFamily="50" charset="0"/>
              </a:rPr>
              <a:t>Extra Graphic Elements</a:t>
            </a:r>
          </a:p>
        </p:txBody>
      </p:sp>
    </p:spTree>
    <p:extLst>
      <p:ext uri="{BB962C8B-B14F-4D97-AF65-F5344CB8AC3E}">
        <p14:creationId xmlns:p14="http://schemas.microsoft.com/office/powerpoint/2010/main" val="229559604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3490-938D-EB95-1935-FA26D775BA48}"/>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33737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89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7784" y="1240408"/>
            <a:ext cx="5666232" cy="5142103"/>
          </a:xfrm>
        </p:spPr>
        <p:txBody>
          <a:bodyPr/>
          <a:lstStyle>
            <a:lvl1pPr>
              <a:defRPr>
                <a:effectLst/>
                <a:latin typeface="Resamitz" panose="02000503000000000000" pitchFamily="50" charset="0"/>
              </a:defRPr>
            </a:lvl1pPr>
            <a:lvl2pPr>
              <a:defRPr>
                <a:effectLst/>
                <a:latin typeface="Resamitz" panose="02000503000000000000" pitchFamily="50" charset="0"/>
              </a:defRPr>
            </a:lvl2pPr>
            <a:lvl3pPr>
              <a:defRPr>
                <a:effectLst/>
                <a:latin typeface="Resamitz" panose="02000503000000000000" pitchFamily="50" charset="0"/>
              </a:defRPr>
            </a:lvl3pPr>
            <a:lvl4pPr>
              <a:defRPr>
                <a:effectLst/>
                <a:latin typeface="Resamitz" panose="02000503000000000000" pitchFamily="50" charset="0"/>
              </a:defRPr>
            </a:lvl4pPr>
            <a:lvl5pPr>
              <a:defRPr>
                <a:effectLst/>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1784" y="1240408"/>
            <a:ext cx="5666232" cy="5142103"/>
          </a:xfrm>
        </p:spPr>
        <p:txBody>
          <a:bodyPr/>
          <a:lstStyle>
            <a:lvl1pPr>
              <a:defRPr>
                <a:latin typeface="Resamitz" panose="02000503000000000000" pitchFamily="50" charset="0"/>
              </a:defRPr>
            </a:lvl1pPr>
            <a:lvl2pPr>
              <a:defRPr>
                <a:latin typeface="Resamitz" panose="02000503000000000000" pitchFamily="50" charset="0"/>
              </a:defRPr>
            </a:lvl2pPr>
            <a:lvl3pPr>
              <a:defRPr>
                <a:latin typeface="Resamitz" panose="02000503000000000000" pitchFamily="50" charset="0"/>
              </a:defRPr>
            </a:lvl3pPr>
            <a:lvl4pPr>
              <a:defRPr>
                <a:latin typeface="Resamitz" panose="02000503000000000000" pitchFamily="50" charset="0"/>
              </a:defRPr>
            </a:lvl4pPr>
            <a:lvl5pPr>
              <a:defRPr>
                <a:latin typeface="Resamitz" panose="02000503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47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3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5560-0646-0FFA-2403-1E04F037A7BA}"/>
              </a:ext>
            </a:extLst>
          </p:cNvPr>
          <p:cNvSpPr>
            <a:spLocks noGrp="1"/>
          </p:cNvSpPr>
          <p:nvPr>
            <p:ph type="title"/>
          </p:nvPr>
        </p:nvSpPr>
        <p:spPr>
          <a:xfrm>
            <a:off x="448056" y="1"/>
            <a:ext cx="9282452" cy="861434"/>
          </a:xfrm>
        </p:spPr>
        <p:txBody>
          <a:bodyPr/>
          <a:lstStyle/>
          <a:p>
            <a:r>
              <a:rPr lang="en-US"/>
              <a:t>Click to edit Master title style</a:t>
            </a:r>
          </a:p>
        </p:txBody>
      </p:sp>
    </p:spTree>
    <p:extLst>
      <p:ext uri="{BB962C8B-B14F-4D97-AF65-F5344CB8AC3E}">
        <p14:creationId xmlns:p14="http://schemas.microsoft.com/office/powerpoint/2010/main" val="162289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6737"/>
            <a:ext cx="6172200" cy="5028946"/>
          </a:xfrm>
        </p:spPr>
        <p:txBody>
          <a:bodyPr/>
          <a:lstStyle>
            <a:lvl1pPr>
              <a:defRPr sz="3200">
                <a:latin typeface="Resamitz" panose="02000503000000000000" pitchFamily="50" charset="0"/>
              </a:defRPr>
            </a:lvl1pPr>
            <a:lvl2pPr>
              <a:defRPr sz="2800">
                <a:latin typeface="Resamitz" panose="02000503000000000000" pitchFamily="50" charset="0"/>
              </a:defRPr>
            </a:lvl2pPr>
            <a:lvl3pPr>
              <a:defRPr sz="2400">
                <a:latin typeface="Resamitz" panose="02000503000000000000" pitchFamily="50" charset="0"/>
              </a:defRPr>
            </a:lvl3pPr>
            <a:lvl4pPr>
              <a:defRPr sz="2000">
                <a:latin typeface="Resamitz" panose="02000503000000000000" pitchFamily="50" charset="0"/>
              </a:defRPr>
            </a:lvl4pPr>
            <a:lvl5pPr>
              <a:defRPr sz="2000">
                <a:latin typeface="Resamitz" panose="02000503000000000000" pitchFamily="50"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836612" y="885088"/>
            <a:ext cx="3932237" cy="1380744"/>
          </a:xfrm>
        </p:spPr>
        <p:txBody>
          <a:bodyPr anchor="b">
            <a:normAutofit/>
          </a:bodyPr>
          <a:lstStyle>
            <a:lvl1pPr algn="ctr">
              <a:defRPr sz="2800" b="1">
                <a:solidFill>
                  <a:srgbClr val="205A99"/>
                </a:solidFill>
                <a:latin typeface="Resamitz" panose="02000503000000000000" pitchFamily="50" charset="0"/>
                <a:cs typeface="Calibri" panose="020F0502020204030204" pitchFamily="34" charset="0"/>
              </a:defRPr>
            </a:lvl1pPr>
          </a:lstStyle>
          <a:p>
            <a:r>
              <a:rPr lang="en-US"/>
              <a:t>Click to edit Master title style</a:t>
            </a:r>
          </a:p>
        </p:txBody>
      </p:sp>
      <p:sp>
        <p:nvSpPr>
          <p:cNvPr id="17" name="Text Placeholder 3"/>
          <p:cNvSpPr>
            <a:spLocks noGrp="1"/>
          </p:cNvSpPr>
          <p:nvPr>
            <p:ph type="body" sz="half" idx="2"/>
          </p:nvPr>
        </p:nvSpPr>
        <p:spPr>
          <a:xfrm>
            <a:off x="839788" y="2522076"/>
            <a:ext cx="3932237" cy="3602944"/>
          </a:xfrm>
        </p:spPr>
        <p:txBody>
          <a:bodyPr>
            <a:normAutofit/>
          </a:bodyPr>
          <a:lstStyle>
            <a:lvl1pPr marL="0" indent="0">
              <a:buNone/>
              <a:defRPr sz="1800">
                <a:solidFill>
                  <a:schemeClr val="tx1">
                    <a:lumMod val="50000"/>
                    <a:lumOff val="50000"/>
                  </a:schemeClr>
                </a:solidFill>
                <a:latin typeface="Resamitz" panose="02000503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Rectangle 17"/>
          <p:cNvSpPr/>
          <p:nvPr userDrawn="1"/>
        </p:nvSpPr>
        <p:spPr>
          <a:xfrm>
            <a:off x="2031374" y="2265832"/>
            <a:ext cx="1549063" cy="42194"/>
          </a:xfrm>
          <a:prstGeom prst="rect">
            <a:avLst/>
          </a:prstGeom>
          <a:solidFill>
            <a:srgbClr val="C3C7CA">
              <a:lumMod val="75000"/>
            </a:srgb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1CBAFF-B614-2FE8-7D27-AF444AECE65F}"/>
              </a:ext>
            </a:extLst>
          </p:cNvPr>
          <p:cNvSpPr txBox="1">
            <a:spLocks/>
          </p:cNvSpPr>
          <p:nvPr userDrawn="1"/>
        </p:nvSpPr>
        <p:spPr>
          <a:xfrm>
            <a:off x="448056" y="1"/>
            <a:ext cx="9282452" cy="861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Resamitz" panose="02000503000000000000"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292367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170432"/>
            <a:ext cx="6172200" cy="4690618"/>
          </a:xfrm>
        </p:spPr>
        <p:txBody>
          <a:bodyPr/>
          <a:lstStyle>
            <a:lvl1pPr marL="0" indent="0">
              <a:buNone/>
              <a:defRPr sz="3200">
                <a:latin typeface="Resamitz" panose="02000503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836612" y="885088"/>
            <a:ext cx="3932237" cy="1380744"/>
          </a:xfrm>
        </p:spPr>
        <p:txBody>
          <a:bodyPr anchor="b">
            <a:normAutofit/>
          </a:bodyPr>
          <a:lstStyle>
            <a:lvl1pPr algn="ctr">
              <a:defRPr sz="2800" b="1">
                <a:solidFill>
                  <a:srgbClr val="205A99"/>
                </a:solidFill>
                <a:latin typeface="Resamitz" panose="02000503000000000000" pitchFamily="50" charset="0"/>
                <a:cs typeface="Calibri" panose="020F0502020204030204" pitchFamily="34" charset="0"/>
              </a:defRPr>
            </a:lvl1pPr>
          </a:lstStyle>
          <a:p>
            <a:r>
              <a:rPr lang="en-US"/>
              <a:t>Click to edit Master title style</a:t>
            </a:r>
          </a:p>
        </p:txBody>
      </p:sp>
      <p:sp>
        <p:nvSpPr>
          <p:cNvPr id="9" name="Text Placeholder 3"/>
          <p:cNvSpPr>
            <a:spLocks noGrp="1"/>
          </p:cNvSpPr>
          <p:nvPr>
            <p:ph type="body" sz="half" idx="2"/>
          </p:nvPr>
        </p:nvSpPr>
        <p:spPr>
          <a:xfrm>
            <a:off x="839788" y="2522076"/>
            <a:ext cx="3932237" cy="3602944"/>
          </a:xfrm>
        </p:spPr>
        <p:txBody>
          <a:bodyPr>
            <a:normAutofit/>
          </a:bodyPr>
          <a:lstStyle>
            <a:lvl1pPr marL="0" indent="0">
              <a:buNone/>
              <a:defRPr sz="1800">
                <a:solidFill>
                  <a:schemeClr val="tx1">
                    <a:lumMod val="50000"/>
                    <a:lumOff val="50000"/>
                  </a:schemeClr>
                </a:solidFill>
                <a:latin typeface="Resamitz" panose="02000503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2031374" y="2265832"/>
            <a:ext cx="1549063" cy="42194"/>
          </a:xfrm>
          <a:prstGeom prst="rect">
            <a:avLst/>
          </a:prstGeom>
          <a:solidFill>
            <a:srgbClr val="C3C7CA">
              <a:lumMod val="75000"/>
            </a:srgb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4C485E-4021-52EE-84AB-04EA57C9A124}"/>
              </a:ext>
            </a:extLst>
          </p:cNvPr>
          <p:cNvSpPr txBox="1">
            <a:spLocks/>
          </p:cNvSpPr>
          <p:nvPr userDrawn="1"/>
        </p:nvSpPr>
        <p:spPr>
          <a:xfrm>
            <a:off x="448056" y="1"/>
            <a:ext cx="9282452" cy="861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Resamitz" panose="02000503000000000000"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87755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055" y="1073487"/>
            <a:ext cx="11167473" cy="5103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221738" cy="861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322076" y="212053"/>
            <a:ext cx="2293453" cy="473144"/>
          </a:xfrm>
          <a:prstGeom prst="rect">
            <a:avLst/>
          </a:prstGeom>
        </p:spPr>
      </p:pic>
      <p:sp>
        <p:nvSpPr>
          <p:cNvPr id="9" name="Rectangle 8"/>
          <p:cNvSpPr/>
          <p:nvPr userDrawn="1"/>
        </p:nvSpPr>
        <p:spPr>
          <a:xfrm>
            <a:off x="0" y="0"/>
            <a:ext cx="12221738" cy="861435"/>
          </a:xfrm>
          <a:prstGeom prst="rect">
            <a:avLst/>
          </a:prstGeom>
          <a:solidFill>
            <a:srgbClr val="143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730508" y="201959"/>
            <a:ext cx="2293453" cy="473144"/>
          </a:xfrm>
          <a:prstGeom prst="rect">
            <a:avLst/>
          </a:prstGeom>
        </p:spPr>
      </p:pic>
      <p:sp>
        <p:nvSpPr>
          <p:cNvPr id="2" name="Title Placeholder 1"/>
          <p:cNvSpPr>
            <a:spLocks noGrp="1"/>
          </p:cNvSpPr>
          <p:nvPr>
            <p:ph type="title"/>
          </p:nvPr>
        </p:nvSpPr>
        <p:spPr>
          <a:xfrm>
            <a:off x="448056" y="1"/>
            <a:ext cx="9282452" cy="861434"/>
          </a:xfrm>
          <a:prstGeom prst="rect">
            <a:avLst/>
          </a:prstGeom>
        </p:spPr>
        <p:txBody>
          <a:bodyPr vert="horz" lIns="91440" tIns="45720" rIns="91440" bIns="45720" rtlCol="0" anchor="ctr">
            <a:normAutofit/>
          </a:bodyPr>
          <a:lstStyle/>
          <a:p>
            <a:r>
              <a:rPr lang="en-US"/>
              <a:t>Click to edit Master title style</a:t>
            </a:r>
          </a:p>
        </p:txBody>
      </p:sp>
      <p:sp>
        <p:nvSpPr>
          <p:cNvPr id="12" name="Rectangle 11"/>
          <p:cNvSpPr/>
          <p:nvPr userDrawn="1"/>
        </p:nvSpPr>
        <p:spPr>
          <a:xfrm>
            <a:off x="-1" y="0"/>
            <a:ext cx="250279" cy="8614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1272523" y="6519578"/>
            <a:ext cx="421172" cy="153888"/>
          </a:xfrm>
          <a:prstGeom prst="rect">
            <a:avLst/>
          </a:prstGeom>
          <a:noFill/>
        </p:spPr>
        <p:txBody>
          <a:bodyPr wrap="square" lIns="0" tIns="0" rIns="0" bIns="0" rtlCol="0" anchor="ctr">
            <a:spAutoFit/>
          </a:bodyPr>
          <a:lstStyle/>
          <a:p>
            <a:pPr algn="ctr"/>
            <a:fld id="{260E2A6B-A809-4840-BF14-8648BC0BDF87}" type="slidenum">
              <a:rPr lang="id-ID" sz="1000" b="1" smtClean="0">
                <a:solidFill>
                  <a:schemeClr val="tx2">
                    <a:lumMod val="60000"/>
                    <a:lumOff val="40000"/>
                  </a:schemeClr>
                </a:solidFill>
                <a:latin typeface="Calibri" panose="020F0502020204030204" pitchFamily="34" charset="0"/>
                <a:cs typeface="Calibri" panose="020F0502020204030204" pitchFamily="34" charset="0"/>
              </a:rPr>
              <a:pPr algn="ctr"/>
              <a:t>‹#›</a:t>
            </a:fld>
            <a:r>
              <a:rPr lang="id-ID" sz="800" b="1">
                <a:solidFill>
                  <a:schemeClr val="tx2">
                    <a:lumMod val="60000"/>
                    <a:lumOff val="40000"/>
                  </a:schemeClr>
                </a:solidFill>
                <a:latin typeface="+mj-lt"/>
                <a:cs typeface="Lato Regular"/>
              </a:rPr>
              <a:t>  </a:t>
            </a:r>
          </a:p>
        </p:txBody>
      </p:sp>
      <p:sp>
        <p:nvSpPr>
          <p:cNvPr id="18" name="TextBox 17"/>
          <p:cNvSpPr txBox="1"/>
          <p:nvPr userDrawn="1"/>
        </p:nvSpPr>
        <p:spPr>
          <a:xfrm>
            <a:off x="448102" y="6471548"/>
            <a:ext cx="1425390" cy="246221"/>
          </a:xfrm>
          <a:prstGeom prst="rect">
            <a:avLst/>
          </a:prstGeom>
          <a:noFill/>
        </p:spPr>
        <p:txBody>
          <a:bodyPr wrap="none" rtlCol="0">
            <a:spAutoFit/>
          </a:bodyPr>
          <a:lstStyle/>
          <a:p>
            <a:pPr algn="r"/>
            <a:r>
              <a:rPr lang="en-US" sz="1000" b="0">
                <a:solidFill>
                  <a:schemeClr val="tx2">
                    <a:lumMod val="60000"/>
                    <a:lumOff val="40000"/>
                  </a:schemeClr>
                </a:solidFill>
                <a:latin typeface="Calibri" panose="020F0502020204030204" pitchFamily="34" charset="0"/>
                <a:cs typeface="Calibri" panose="020F0502020204030204" pitchFamily="34" charset="0"/>
              </a:rPr>
              <a:t>www.radiancetech.com</a:t>
            </a:r>
          </a:p>
        </p:txBody>
      </p:sp>
      <p:sp>
        <p:nvSpPr>
          <p:cNvPr id="19" name="TextBox 18"/>
          <p:cNvSpPr txBox="1"/>
          <p:nvPr userDrawn="1"/>
        </p:nvSpPr>
        <p:spPr>
          <a:xfrm>
            <a:off x="5319930" y="6471548"/>
            <a:ext cx="1513556" cy="246221"/>
          </a:xfrm>
          <a:prstGeom prst="rect">
            <a:avLst/>
          </a:prstGeom>
          <a:noFill/>
        </p:spPr>
        <p:txBody>
          <a:bodyPr wrap="none" rtlCol="0">
            <a:spAutoFit/>
          </a:bodyPr>
          <a:lstStyle/>
          <a:p>
            <a:pPr algn="r"/>
            <a:r>
              <a:rPr lang="en-US" sz="1000" b="1">
                <a:solidFill>
                  <a:schemeClr val="tx2">
                    <a:lumMod val="60000"/>
                    <a:lumOff val="40000"/>
                  </a:schemeClr>
                </a:solidFill>
                <a:latin typeface="Calibri" panose="020F0502020204030204" pitchFamily="34" charset="0"/>
                <a:cs typeface="Calibri" panose="020F0502020204030204" pitchFamily="34" charset="0"/>
              </a:rPr>
              <a:t>RADIANCE PROPRIETARY</a:t>
            </a:r>
          </a:p>
        </p:txBody>
      </p:sp>
    </p:spTree>
    <p:extLst>
      <p:ext uri="{BB962C8B-B14F-4D97-AF65-F5344CB8AC3E}">
        <p14:creationId xmlns:p14="http://schemas.microsoft.com/office/powerpoint/2010/main" val="4061772921"/>
      </p:ext>
    </p:extLst>
  </p:cSld>
  <p:clrMap bg1="lt1" tx1="dk1" bg2="lt2" tx2="dk2" accent1="accent1" accent2="accent2" accent3="accent3" accent4="accent4" accent5="accent5" accent6="accent6" hlink="hlink" folHlink="folHlink"/>
  <p:sldLayoutIdLst>
    <p:sldLayoutId id="2147483731" r:id="rId1"/>
    <p:sldLayoutId id="2147483770" r:id="rId2"/>
    <p:sldLayoutId id="2147483732" r:id="rId3"/>
    <p:sldLayoutId id="2147483723" r:id="rId4"/>
    <p:sldLayoutId id="2147483725" r:id="rId5"/>
    <p:sldLayoutId id="2147483727" r:id="rId6"/>
    <p:sldLayoutId id="2147483728" r:id="rId7"/>
    <p:sldLayoutId id="2147483729" r:id="rId8"/>
    <p:sldLayoutId id="2147483730" r:id="rId9"/>
    <p:sldLayoutId id="2147483720" r:id="rId10"/>
    <p:sldLayoutId id="2147483736" r:id="rId11"/>
    <p:sldLayoutId id="2147483662" r:id="rId12"/>
    <p:sldLayoutId id="2147483733" r:id="rId13"/>
    <p:sldLayoutId id="2147483666" r:id="rId14"/>
    <p:sldLayoutId id="2147483664" r:id="rId15"/>
    <p:sldLayoutId id="2147483669" r:id="rId16"/>
    <p:sldLayoutId id="2147483735" r:id="rId17"/>
  </p:sldLayoutIdLst>
  <p:txStyles>
    <p:titleStyle>
      <a:lvl1pPr algn="l" defTabSz="914400" rtl="0" eaLnBrk="1" latinLnBrk="0" hangingPunct="1">
        <a:lnSpc>
          <a:spcPct val="90000"/>
        </a:lnSpc>
        <a:spcBef>
          <a:spcPct val="0"/>
        </a:spcBef>
        <a:buNone/>
        <a:defRPr sz="3200" b="1" kern="1200">
          <a:solidFill>
            <a:schemeClr val="bg1"/>
          </a:solidFill>
          <a:latin typeface="Resamitz" panose="02000503000000000000" pitchFamily="50" charset="0"/>
          <a:ea typeface="+mj-ea"/>
          <a:cs typeface="+mj-cs"/>
        </a:defRPr>
      </a:lvl1pPr>
    </p:titleStyle>
    <p:bodyStyle>
      <a:lvl1pPr marL="228600" indent="-228600" algn="l" defTabSz="914400" rtl="0" eaLnBrk="1" latinLnBrk="0" hangingPunct="1">
        <a:lnSpc>
          <a:spcPct val="90000"/>
        </a:lnSpc>
        <a:spcBef>
          <a:spcPts val="1000"/>
        </a:spcBef>
        <a:buClr>
          <a:srgbClr val="205A99"/>
        </a:buClr>
        <a:buSzPct val="100000"/>
        <a:buFont typeface="Wingdings" panose="05000000000000000000" pitchFamily="2" charset="2"/>
        <a:buChar char=""/>
        <a:defRPr sz="2800" kern="1200">
          <a:solidFill>
            <a:schemeClr val="tx1"/>
          </a:solidFill>
          <a:latin typeface="Resamitz" panose="02000503000000000000" pitchFamily="50" charset="0"/>
          <a:ea typeface="+mn-ea"/>
          <a:cs typeface="+mn-cs"/>
        </a:defRPr>
      </a:lvl1pPr>
      <a:lvl2pPr marL="6858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2400" kern="1200">
          <a:solidFill>
            <a:schemeClr val="tx1"/>
          </a:solidFill>
          <a:latin typeface="Resamitz" panose="02000503000000000000" pitchFamily="50" charset="0"/>
          <a:ea typeface="+mn-ea"/>
          <a:cs typeface="+mn-cs"/>
        </a:defRPr>
      </a:lvl2pPr>
      <a:lvl3pPr marL="11430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2000" kern="1200">
          <a:solidFill>
            <a:schemeClr val="tx1"/>
          </a:solidFill>
          <a:latin typeface="Resamitz" panose="02000503000000000000" pitchFamily="50" charset="0"/>
          <a:ea typeface="+mn-ea"/>
          <a:cs typeface="+mn-cs"/>
        </a:defRPr>
      </a:lvl3pPr>
      <a:lvl4pPr marL="16002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1800" kern="1200">
          <a:solidFill>
            <a:schemeClr val="tx1"/>
          </a:solidFill>
          <a:latin typeface="Resamitz" panose="02000503000000000000" pitchFamily="50" charset="0"/>
          <a:ea typeface="+mn-ea"/>
          <a:cs typeface="+mn-cs"/>
        </a:defRPr>
      </a:lvl4pPr>
      <a:lvl5pPr marL="20574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1800" kern="1200">
          <a:solidFill>
            <a:schemeClr val="tx1"/>
          </a:solidFill>
          <a:latin typeface="Resamitz"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055" y="1073487"/>
            <a:ext cx="11167473" cy="5103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221738" cy="861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322076" y="212053"/>
            <a:ext cx="2293453" cy="473144"/>
          </a:xfrm>
          <a:prstGeom prst="rect">
            <a:avLst/>
          </a:prstGeom>
        </p:spPr>
      </p:pic>
      <p:sp>
        <p:nvSpPr>
          <p:cNvPr id="9" name="Rectangle 8"/>
          <p:cNvSpPr/>
          <p:nvPr userDrawn="1"/>
        </p:nvSpPr>
        <p:spPr>
          <a:xfrm>
            <a:off x="0" y="0"/>
            <a:ext cx="12221738" cy="861435"/>
          </a:xfrm>
          <a:prstGeom prst="rect">
            <a:avLst/>
          </a:prstGeom>
          <a:solidFill>
            <a:srgbClr val="143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730508" y="201959"/>
            <a:ext cx="2293453" cy="473144"/>
          </a:xfrm>
          <a:prstGeom prst="rect">
            <a:avLst/>
          </a:prstGeom>
        </p:spPr>
      </p:pic>
      <p:sp>
        <p:nvSpPr>
          <p:cNvPr id="2" name="Title Placeholder 1"/>
          <p:cNvSpPr>
            <a:spLocks noGrp="1"/>
          </p:cNvSpPr>
          <p:nvPr>
            <p:ph type="title"/>
          </p:nvPr>
        </p:nvSpPr>
        <p:spPr>
          <a:xfrm>
            <a:off x="448056" y="1"/>
            <a:ext cx="9282452" cy="861434"/>
          </a:xfrm>
          <a:prstGeom prst="rect">
            <a:avLst/>
          </a:prstGeom>
        </p:spPr>
        <p:txBody>
          <a:bodyPr vert="horz" lIns="91440" tIns="45720" rIns="91440" bIns="45720" rtlCol="0" anchor="ctr">
            <a:normAutofit/>
          </a:bodyPr>
          <a:lstStyle/>
          <a:p>
            <a:r>
              <a:rPr lang="en-US"/>
              <a:t>Click to edit Master title style</a:t>
            </a:r>
          </a:p>
        </p:txBody>
      </p:sp>
      <p:sp>
        <p:nvSpPr>
          <p:cNvPr id="12" name="Rectangle 11"/>
          <p:cNvSpPr/>
          <p:nvPr userDrawn="1"/>
        </p:nvSpPr>
        <p:spPr>
          <a:xfrm>
            <a:off x="-1" y="0"/>
            <a:ext cx="250279" cy="8614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11272523" y="6519578"/>
            <a:ext cx="421172" cy="153888"/>
          </a:xfrm>
          <a:prstGeom prst="rect">
            <a:avLst/>
          </a:prstGeom>
          <a:noFill/>
        </p:spPr>
        <p:txBody>
          <a:bodyPr wrap="square" lIns="0" tIns="0" rIns="0" bIns="0" rtlCol="0" anchor="ctr">
            <a:spAutoFit/>
          </a:bodyPr>
          <a:lstStyle/>
          <a:p>
            <a:pPr algn="ctr"/>
            <a:fld id="{260E2A6B-A809-4840-BF14-8648BC0BDF87}" type="slidenum">
              <a:rPr lang="id-ID" sz="1000" b="1" smtClean="0">
                <a:solidFill>
                  <a:schemeClr val="tx2">
                    <a:lumMod val="60000"/>
                    <a:lumOff val="40000"/>
                  </a:schemeClr>
                </a:solidFill>
                <a:latin typeface="Calibri" panose="020F0502020204030204" pitchFamily="34" charset="0"/>
                <a:cs typeface="Calibri" panose="020F0502020204030204" pitchFamily="34" charset="0"/>
              </a:rPr>
              <a:pPr algn="ctr"/>
              <a:t>‹#›</a:t>
            </a:fld>
            <a:r>
              <a:rPr lang="id-ID" sz="800" b="1">
                <a:solidFill>
                  <a:schemeClr val="tx2">
                    <a:lumMod val="60000"/>
                    <a:lumOff val="40000"/>
                  </a:schemeClr>
                </a:solidFill>
                <a:latin typeface="+mj-lt"/>
                <a:cs typeface="Lato Regular"/>
              </a:rPr>
              <a:t>  </a:t>
            </a:r>
          </a:p>
        </p:txBody>
      </p:sp>
      <p:sp>
        <p:nvSpPr>
          <p:cNvPr id="17" name="TextBox 16"/>
          <p:cNvSpPr txBox="1"/>
          <p:nvPr userDrawn="1"/>
        </p:nvSpPr>
        <p:spPr>
          <a:xfrm>
            <a:off x="10700150" y="6471548"/>
            <a:ext cx="748924" cy="246221"/>
          </a:xfrm>
          <a:prstGeom prst="rect">
            <a:avLst/>
          </a:prstGeom>
          <a:noFill/>
        </p:spPr>
        <p:txBody>
          <a:bodyPr wrap="none" rtlCol="0">
            <a:spAutoFit/>
          </a:bodyPr>
          <a:lstStyle/>
          <a:p>
            <a:pPr algn="r"/>
            <a:r>
              <a:rPr lang="en-US" sz="1000" b="0">
                <a:solidFill>
                  <a:schemeClr val="tx2">
                    <a:lumMod val="60000"/>
                    <a:lumOff val="40000"/>
                  </a:schemeClr>
                </a:solidFill>
                <a:latin typeface="Calibri" panose="020F0502020204030204" pitchFamily="34" charset="0"/>
                <a:cs typeface="Calibri" panose="020F0502020204030204" pitchFamily="34" charset="0"/>
              </a:rPr>
              <a:t>RT18-0000</a:t>
            </a:r>
          </a:p>
        </p:txBody>
      </p:sp>
      <p:sp>
        <p:nvSpPr>
          <p:cNvPr id="18" name="TextBox 17"/>
          <p:cNvSpPr txBox="1"/>
          <p:nvPr userDrawn="1"/>
        </p:nvSpPr>
        <p:spPr>
          <a:xfrm>
            <a:off x="448102" y="6471548"/>
            <a:ext cx="1425390" cy="246221"/>
          </a:xfrm>
          <a:prstGeom prst="rect">
            <a:avLst/>
          </a:prstGeom>
          <a:noFill/>
        </p:spPr>
        <p:txBody>
          <a:bodyPr wrap="none" rtlCol="0">
            <a:spAutoFit/>
          </a:bodyPr>
          <a:lstStyle/>
          <a:p>
            <a:pPr algn="r"/>
            <a:r>
              <a:rPr lang="en-US" sz="1000" b="0">
                <a:solidFill>
                  <a:schemeClr val="tx2">
                    <a:lumMod val="60000"/>
                    <a:lumOff val="40000"/>
                  </a:schemeClr>
                </a:solidFill>
                <a:latin typeface="Calibri" panose="020F0502020204030204" pitchFamily="34" charset="0"/>
                <a:cs typeface="Calibri" panose="020F0502020204030204" pitchFamily="34" charset="0"/>
              </a:rPr>
              <a:t>www.radiancetech.com</a:t>
            </a:r>
          </a:p>
        </p:txBody>
      </p:sp>
      <p:sp>
        <p:nvSpPr>
          <p:cNvPr id="19" name="TextBox 18"/>
          <p:cNvSpPr txBox="1"/>
          <p:nvPr userDrawn="1"/>
        </p:nvSpPr>
        <p:spPr>
          <a:xfrm>
            <a:off x="5319930" y="6471548"/>
            <a:ext cx="1513556" cy="246221"/>
          </a:xfrm>
          <a:prstGeom prst="rect">
            <a:avLst/>
          </a:prstGeom>
          <a:noFill/>
        </p:spPr>
        <p:txBody>
          <a:bodyPr wrap="none" rtlCol="0">
            <a:spAutoFit/>
          </a:bodyPr>
          <a:lstStyle/>
          <a:p>
            <a:pPr algn="r"/>
            <a:r>
              <a:rPr lang="en-US" sz="1000" b="1">
                <a:solidFill>
                  <a:schemeClr val="tx2">
                    <a:lumMod val="60000"/>
                    <a:lumOff val="40000"/>
                  </a:schemeClr>
                </a:solidFill>
                <a:latin typeface="Calibri" panose="020F0502020204030204" pitchFamily="34" charset="0"/>
                <a:cs typeface="Calibri" panose="020F0502020204030204" pitchFamily="34" charset="0"/>
              </a:rPr>
              <a:t>RADIANCE PROPRIETARY</a:t>
            </a:r>
          </a:p>
        </p:txBody>
      </p:sp>
    </p:spTree>
    <p:extLst>
      <p:ext uri="{BB962C8B-B14F-4D97-AF65-F5344CB8AC3E}">
        <p14:creationId xmlns:p14="http://schemas.microsoft.com/office/powerpoint/2010/main" val="40617729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914400" rtl="0" eaLnBrk="1" latinLnBrk="0" hangingPunct="1">
        <a:lnSpc>
          <a:spcPct val="90000"/>
        </a:lnSpc>
        <a:spcBef>
          <a:spcPct val="0"/>
        </a:spcBef>
        <a:buNone/>
        <a:defRPr sz="3200" b="1" kern="1200">
          <a:solidFill>
            <a:schemeClr val="bg1"/>
          </a:solidFill>
          <a:latin typeface="Resamitz" panose="02000503000000000000" pitchFamily="50" charset="0"/>
          <a:ea typeface="+mj-ea"/>
          <a:cs typeface="+mj-cs"/>
        </a:defRPr>
      </a:lvl1pPr>
    </p:titleStyle>
    <p:bodyStyle>
      <a:lvl1pPr marL="228600" indent="-228600" algn="l" defTabSz="914400" rtl="0" eaLnBrk="1" latinLnBrk="0" hangingPunct="1">
        <a:lnSpc>
          <a:spcPct val="90000"/>
        </a:lnSpc>
        <a:spcBef>
          <a:spcPts val="1000"/>
        </a:spcBef>
        <a:buClr>
          <a:srgbClr val="205A99"/>
        </a:buClr>
        <a:buSzPct val="100000"/>
        <a:buFont typeface="Wingdings" panose="05000000000000000000" pitchFamily="2" charset="2"/>
        <a:buChar char=""/>
        <a:defRPr sz="2800" kern="1200">
          <a:solidFill>
            <a:schemeClr val="tx1"/>
          </a:solidFill>
          <a:latin typeface="Resamitz" panose="02000503000000000000" pitchFamily="50" charset="0"/>
          <a:ea typeface="+mn-ea"/>
          <a:cs typeface="+mn-cs"/>
        </a:defRPr>
      </a:lvl1pPr>
      <a:lvl2pPr marL="6858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2400" kern="1200">
          <a:solidFill>
            <a:schemeClr val="tx1"/>
          </a:solidFill>
          <a:latin typeface="Resamitz" panose="02000503000000000000" pitchFamily="50" charset="0"/>
          <a:ea typeface="+mn-ea"/>
          <a:cs typeface="+mn-cs"/>
        </a:defRPr>
      </a:lvl2pPr>
      <a:lvl3pPr marL="11430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2000" kern="1200">
          <a:solidFill>
            <a:schemeClr val="tx1"/>
          </a:solidFill>
          <a:latin typeface="Resamitz" panose="02000503000000000000" pitchFamily="50" charset="0"/>
          <a:ea typeface="+mn-ea"/>
          <a:cs typeface="+mn-cs"/>
        </a:defRPr>
      </a:lvl3pPr>
      <a:lvl4pPr marL="16002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1800" kern="1200">
          <a:solidFill>
            <a:schemeClr val="tx1"/>
          </a:solidFill>
          <a:latin typeface="Resamitz" panose="02000503000000000000" pitchFamily="50" charset="0"/>
          <a:ea typeface="+mn-ea"/>
          <a:cs typeface="+mn-cs"/>
        </a:defRPr>
      </a:lvl4pPr>
      <a:lvl5pPr marL="2057400" indent="-228600" algn="l" defTabSz="914400" rtl="0" eaLnBrk="1" latinLnBrk="0" hangingPunct="1">
        <a:lnSpc>
          <a:spcPct val="90000"/>
        </a:lnSpc>
        <a:spcBef>
          <a:spcPts val="500"/>
        </a:spcBef>
        <a:buClr>
          <a:srgbClr val="205A99"/>
        </a:buClr>
        <a:buSzPct val="100000"/>
        <a:buFont typeface="Wingdings" panose="05000000000000000000" pitchFamily="2" charset="2"/>
        <a:buChar char=""/>
        <a:defRPr sz="1800" kern="1200">
          <a:solidFill>
            <a:schemeClr val="tx1"/>
          </a:solidFill>
          <a:latin typeface="Resamitz" panose="02000503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33E58"/>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8321040" y="5682996"/>
            <a:ext cx="3147059" cy="650747"/>
          </a:xfrm>
          <a:prstGeom prst="rect">
            <a:avLst/>
          </a:prstGeom>
        </p:spPr>
      </p:pic>
      <p:sp>
        <p:nvSpPr>
          <p:cNvPr id="4" name="object 4"/>
          <p:cNvSpPr/>
          <p:nvPr/>
        </p:nvSpPr>
        <p:spPr>
          <a:xfrm>
            <a:off x="911352" y="3948684"/>
            <a:ext cx="6689090" cy="33655"/>
          </a:xfrm>
          <a:custGeom>
            <a:avLst/>
            <a:gdLst/>
            <a:ahLst/>
            <a:cxnLst/>
            <a:rect l="l" t="t" r="r" b="b"/>
            <a:pathLst>
              <a:path w="6689090" h="33654">
                <a:moveTo>
                  <a:pt x="6688835" y="0"/>
                </a:moveTo>
                <a:lnTo>
                  <a:pt x="0" y="0"/>
                </a:lnTo>
                <a:lnTo>
                  <a:pt x="0" y="33528"/>
                </a:lnTo>
                <a:lnTo>
                  <a:pt x="6688835" y="33528"/>
                </a:lnTo>
                <a:lnTo>
                  <a:pt x="6688835" y="0"/>
                </a:lnTo>
                <a:close/>
              </a:path>
            </a:pathLst>
          </a:custGeom>
          <a:solidFill>
            <a:srgbClr val="38AAFF"/>
          </a:solidFill>
        </p:spPr>
        <p:txBody>
          <a:bodyPr wrap="square" lIns="0" tIns="0" rIns="0" bIns="0" rtlCol="0"/>
          <a:lstStyle/>
          <a:p>
            <a:endParaRPr dirty="0"/>
          </a:p>
        </p:txBody>
      </p:sp>
      <p:sp>
        <p:nvSpPr>
          <p:cNvPr id="5" name="object 5"/>
          <p:cNvSpPr txBox="1"/>
          <p:nvPr/>
        </p:nvSpPr>
        <p:spPr>
          <a:xfrm>
            <a:off x="894588" y="5657088"/>
            <a:ext cx="6693534" cy="736600"/>
          </a:xfrm>
          <a:prstGeom prst="rect">
            <a:avLst/>
          </a:prstGeom>
          <a:solidFill>
            <a:srgbClr val="000000">
              <a:alpha val="30194"/>
            </a:srgbClr>
          </a:solidFill>
        </p:spPr>
        <p:txBody>
          <a:bodyPr vert="horz" wrap="square" lIns="0" tIns="78740" rIns="0" bIns="0" rtlCol="0">
            <a:spAutoFit/>
          </a:bodyPr>
          <a:lstStyle/>
          <a:p>
            <a:pPr algn="ctr">
              <a:lnSpc>
                <a:spcPct val="100000"/>
              </a:lnSpc>
              <a:spcBef>
                <a:spcPts val="620"/>
              </a:spcBef>
            </a:pPr>
            <a:r>
              <a:rPr sz="1050" b="1" dirty="0">
                <a:solidFill>
                  <a:srgbClr val="FFFFFF"/>
                </a:solidFill>
                <a:latin typeface="Trebuchet MS"/>
                <a:cs typeface="Trebuchet MS"/>
              </a:rPr>
              <a:t>RADIANCE</a:t>
            </a:r>
            <a:r>
              <a:rPr sz="1050" b="1" spc="-40" dirty="0">
                <a:solidFill>
                  <a:srgbClr val="FFFFFF"/>
                </a:solidFill>
                <a:latin typeface="Trebuchet MS"/>
                <a:cs typeface="Trebuchet MS"/>
              </a:rPr>
              <a:t> </a:t>
            </a:r>
            <a:r>
              <a:rPr sz="1050" b="1" spc="-10" dirty="0">
                <a:solidFill>
                  <a:srgbClr val="FFFFFF"/>
                </a:solidFill>
                <a:latin typeface="Trebuchet MS"/>
                <a:cs typeface="Trebuchet MS"/>
              </a:rPr>
              <a:t>TECHNOLOGIES,</a:t>
            </a:r>
            <a:r>
              <a:rPr sz="1050" b="1" spc="-25" dirty="0">
                <a:solidFill>
                  <a:srgbClr val="FFFFFF"/>
                </a:solidFill>
                <a:latin typeface="Trebuchet MS"/>
                <a:cs typeface="Trebuchet MS"/>
              </a:rPr>
              <a:t> </a:t>
            </a:r>
            <a:r>
              <a:rPr sz="1050" b="1" dirty="0">
                <a:solidFill>
                  <a:srgbClr val="FFFFFF"/>
                </a:solidFill>
                <a:latin typeface="Trebuchet MS"/>
                <a:cs typeface="Trebuchet MS"/>
              </a:rPr>
              <a:t>INC.</a:t>
            </a:r>
            <a:r>
              <a:rPr sz="1050" b="1" spc="-5" dirty="0">
                <a:solidFill>
                  <a:srgbClr val="FFFFFF"/>
                </a:solidFill>
                <a:latin typeface="Trebuchet MS"/>
                <a:cs typeface="Trebuchet MS"/>
              </a:rPr>
              <a:t> </a:t>
            </a:r>
            <a:r>
              <a:rPr sz="1050" b="1" spc="-10" dirty="0">
                <a:solidFill>
                  <a:srgbClr val="FFFFFF"/>
                </a:solidFill>
                <a:latin typeface="Trebuchet MS"/>
                <a:cs typeface="Trebuchet MS"/>
              </a:rPr>
              <a:t>PROPRIETARY</a:t>
            </a:r>
            <a:r>
              <a:rPr sz="1050" b="1" spc="-5" dirty="0">
                <a:solidFill>
                  <a:srgbClr val="FFFFFF"/>
                </a:solidFill>
                <a:latin typeface="Trebuchet MS"/>
                <a:cs typeface="Trebuchet MS"/>
              </a:rPr>
              <a:t> </a:t>
            </a:r>
            <a:r>
              <a:rPr sz="1050" b="1" spc="-10" dirty="0">
                <a:solidFill>
                  <a:srgbClr val="FFFFFF"/>
                </a:solidFill>
                <a:latin typeface="Trebuchet MS"/>
                <a:cs typeface="Trebuchet MS"/>
              </a:rPr>
              <a:t>INFORMATION:</a:t>
            </a:r>
            <a:endParaRPr sz="1050" dirty="0">
              <a:latin typeface="Trebuchet MS"/>
              <a:cs typeface="Trebuchet MS"/>
            </a:endParaRPr>
          </a:p>
          <a:p>
            <a:pPr marL="90805" marR="203200">
              <a:lnSpc>
                <a:spcPct val="100000"/>
              </a:lnSpc>
              <a:spcBef>
                <a:spcPts val="5"/>
              </a:spcBef>
            </a:pPr>
            <a:r>
              <a:rPr sz="900" dirty="0">
                <a:solidFill>
                  <a:srgbClr val="FFFFFF"/>
                </a:solidFill>
                <a:latin typeface="Trebuchet MS"/>
                <a:cs typeface="Trebuchet MS"/>
              </a:rPr>
              <a:t>The</a:t>
            </a:r>
            <a:r>
              <a:rPr sz="900" spc="-30" dirty="0">
                <a:solidFill>
                  <a:srgbClr val="FFFFFF"/>
                </a:solidFill>
                <a:latin typeface="Trebuchet MS"/>
                <a:cs typeface="Trebuchet MS"/>
              </a:rPr>
              <a:t> </a:t>
            </a:r>
            <a:r>
              <a:rPr sz="900" dirty="0">
                <a:solidFill>
                  <a:srgbClr val="FFFFFF"/>
                </a:solidFill>
                <a:latin typeface="Trebuchet MS"/>
                <a:cs typeface="Trebuchet MS"/>
              </a:rPr>
              <a:t>information</a:t>
            </a:r>
            <a:r>
              <a:rPr sz="900" spc="40" dirty="0">
                <a:solidFill>
                  <a:srgbClr val="FFFFFF"/>
                </a:solidFill>
                <a:latin typeface="Trebuchet MS"/>
                <a:cs typeface="Trebuchet MS"/>
              </a:rPr>
              <a:t> </a:t>
            </a:r>
            <a:r>
              <a:rPr sz="900" dirty="0">
                <a:solidFill>
                  <a:srgbClr val="FFFFFF"/>
                </a:solidFill>
                <a:latin typeface="Trebuchet MS"/>
                <a:cs typeface="Trebuchet MS"/>
              </a:rPr>
              <a:t>contained</a:t>
            </a:r>
            <a:r>
              <a:rPr sz="900" spc="5" dirty="0">
                <a:solidFill>
                  <a:srgbClr val="FFFFFF"/>
                </a:solidFill>
                <a:latin typeface="Trebuchet MS"/>
                <a:cs typeface="Trebuchet MS"/>
              </a:rPr>
              <a:t> </a:t>
            </a:r>
            <a:r>
              <a:rPr sz="900" dirty="0">
                <a:solidFill>
                  <a:srgbClr val="FFFFFF"/>
                </a:solidFill>
                <a:latin typeface="Trebuchet MS"/>
                <a:cs typeface="Trebuchet MS"/>
              </a:rPr>
              <a:t>herein</a:t>
            </a:r>
            <a:r>
              <a:rPr sz="900" spc="-15" dirty="0">
                <a:solidFill>
                  <a:srgbClr val="FFFFFF"/>
                </a:solidFill>
                <a:latin typeface="Trebuchet MS"/>
                <a:cs typeface="Trebuchet MS"/>
              </a:rPr>
              <a:t> </a:t>
            </a:r>
            <a:r>
              <a:rPr sz="900" dirty="0">
                <a:solidFill>
                  <a:srgbClr val="FFFFFF"/>
                </a:solidFill>
                <a:latin typeface="Trebuchet MS"/>
                <a:cs typeface="Trebuchet MS"/>
              </a:rPr>
              <a:t>may</a:t>
            </a:r>
            <a:r>
              <a:rPr sz="900" spc="15" dirty="0">
                <a:solidFill>
                  <a:srgbClr val="FFFFFF"/>
                </a:solidFill>
                <a:latin typeface="Trebuchet MS"/>
                <a:cs typeface="Trebuchet MS"/>
              </a:rPr>
              <a:t> </a:t>
            </a:r>
            <a:r>
              <a:rPr sz="900" dirty="0">
                <a:solidFill>
                  <a:srgbClr val="FFFFFF"/>
                </a:solidFill>
                <a:latin typeface="Trebuchet MS"/>
                <a:cs typeface="Trebuchet MS"/>
              </a:rPr>
              <a:t>not</a:t>
            </a:r>
            <a:r>
              <a:rPr sz="900" spc="-5" dirty="0">
                <a:solidFill>
                  <a:srgbClr val="FFFFFF"/>
                </a:solidFill>
                <a:latin typeface="Trebuchet MS"/>
                <a:cs typeface="Trebuchet MS"/>
              </a:rPr>
              <a:t> </a:t>
            </a:r>
            <a:r>
              <a:rPr sz="900" dirty="0">
                <a:solidFill>
                  <a:srgbClr val="FFFFFF"/>
                </a:solidFill>
                <a:latin typeface="Trebuchet MS"/>
                <a:cs typeface="Trebuchet MS"/>
              </a:rPr>
              <a:t>be</a:t>
            </a:r>
            <a:r>
              <a:rPr sz="900" spc="-15" dirty="0">
                <a:solidFill>
                  <a:srgbClr val="FFFFFF"/>
                </a:solidFill>
                <a:latin typeface="Trebuchet MS"/>
                <a:cs typeface="Trebuchet MS"/>
              </a:rPr>
              <a:t> </a:t>
            </a:r>
            <a:r>
              <a:rPr sz="900" dirty="0">
                <a:solidFill>
                  <a:srgbClr val="FFFFFF"/>
                </a:solidFill>
                <a:latin typeface="Trebuchet MS"/>
                <a:cs typeface="Trebuchet MS"/>
              </a:rPr>
              <a:t>used</a:t>
            </a:r>
            <a:r>
              <a:rPr sz="900" spc="-5" dirty="0">
                <a:solidFill>
                  <a:srgbClr val="FFFFFF"/>
                </a:solidFill>
                <a:latin typeface="Trebuchet MS"/>
                <a:cs typeface="Trebuchet MS"/>
              </a:rPr>
              <a:t> </a:t>
            </a:r>
            <a:r>
              <a:rPr sz="900" dirty="0">
                <a:solidFill>
                  <a:srgbClr val="FFFFFF"/>
                </a:solidFill>
                <a:latin typeface="Trebuchet MS"/>
                <a:cs typeface="Trebuchet MS"/>
              </a:rPr>
              <a:t>in whole</a:t>
            </a:r>
            <a:r>
              <a:rPr sz="900" spc="-5" dirty="0">
                <a:solidFill>
                  <a:srgbClr val="FFFFFF"/>
                </a:solidFill>
                <a:latin typeface="Trebuchet MS"/>
                <a:cs typeface="Trebuchet MS"/>
              </a:rPr>
              <a:t> </a:t>
            </a:r>
            <a:r>
              <a:rPr sz="900" dirty="0">
                <a:solidFill>
                  <a:srgbClr val="FFFFFF"/>
                </a:solidFill>
                <a:latin typeface="Trebuchet MS"/>
                <a:cs typeface="Trebuchet MS"/>
              </a:rPr>
              <a:t>or</a:t>
            </a:r>
            <a:r>
              <a:rPr sz="900" spc="5" dirty="0">
                <a:solidFill>
                  <a:srgbClr val="FFFFFF"/>
                </a:solidFill>
                <a:latin typeface="Trebuchet MS"/>
                <a:cs typeface="Trebuchet MS"/>
              </a:rPr>
              <a:t> </a:t>
            </a:r>
            <a:r>
              <a:rPr sz="900" dirty="0">
                <a:solidFill>
                  <a:srgbClr val="FFFFFF"/>
                </a:solidFill>
                <a:latin typeface="Trebuchet MS"/>
                <a:cs typeface="Trebuchet MS"/>
              </a:rPr>
              <a:t>in part</a:t>
            </a:r>
            <a:r>
              <a:rPr sz="900" spc="10" dirty="0">
                <a:solidFill>
                  <a:srgbClr val="FFFFFF"/>
                </a:solidFill>
                <a:latin typeface="Trebuchet MS"/>
                <a:cs typeface="Trebuchet MS"/>
              </a:rPr>
              <a:t> </a:t>
            </a:r>
            <a:r>
              <a:rPr sz="900" dirty="0">
                <a:solidFill>
                  <a:srgbClr val="FFFFFF"/>
                </a:solidFill>
                <a:latin typeface="Trebuchet MS"/>
                <a:cs typeface="Trebuchet MS"/>
              </a:rPr>
              <a:t>except</a:t>
            </a:r>
            <a:r>
              <a:rPr sz="900" spc="-15" dirty="0">
                <a:solidFill>
                  <a:srgbClr val="FFFFFF"/>
                </a:solidFill>
                <a:latin typeface="Trebuchet MS"/>
                <a:cs typeface="Trebuchet MS"/>
              </a:rPr>
              <a:t> </a:t>
            </a:r>
            <a:r>
              <a:rPr sz="900" dirty="0">
                <a:solidFill>
                  <a:srgbClr val="FFFFFF"/>
                </a:solidFill>
                <a:latin typeface="Trebuchet MS"/>
                <a:cs typeface="Trebuchet MS"/>
              </a:rPr>
              <a:t>for</a:t>
            </a:r>
            <a:r>
              <a:rPr sz="900" spc="-5" dirty="0">
                <a:solidFill>
                  <a:srgbClr val="FFFFFF"/>
                </a:solidFill>
                <a:latin typeface="Trebuchet MS"/>
                <a:cs typeface="Trebuchet MS"/>
              </a:rPr>
              <a:t> </a:t>
            </a:r>
            <a:r>
              <a:rPr sz="900" dirty="0">
                <a:solidFill>
                  <a:srgbClr val="FFFFFF"/>
                </a:solidFill>
                <a:latin typeface="Trebuchet MS"/>
                <a:cs typeface="Trebuchet MS"/>
              </a:rPr>
              <a:t>the</a:t>
            </a:r>
            <a:r>
              <a:rPr sz="900" spc="-5" dirty="0">
                <a:solidFill>
                  <a:srgbClr val="FFFFFF"/>
                </a:solidFill>
                <a:latin typeface="Trebuchet MS"/>
                <a:cs typeface="Trebuchet MS"/>
              </a:rPr>
              <a:t> </a:t>
            </a:r>
            <a:r>
              <a:rPr sz="900" dirty="0">
                <a:solidFill>
                  <a:srgbClr val="FFFFFF"/>
                </a:solidFill>
                <a:latin typeface="Trebuchet MS"/>
                <a:cs typeface="Trebuchet MS"/>
              </a:rPr>
              <a:t>limited</a:t>
            </a:r>
            <a:r>
              <a:rPr sz="900" spc="5" dirty="0">
                <a:solidFill>
                  <a:srgbClr val="FFFFFF"/>
                </a:solidFill>
                <a:latin typeface="Trebuchet MS"/>
                <a:cs typeface="Trebuchet MS"/>
              </a:rPr>
              <a:t> </a:t>
            </a:r>
            <a:r>
              <a:rPr sz="900" dirty="0">
                <a:solidFill>
                  <a:srgbClr val="FFFFFF"/>
                </a:solidFill>
                <a:latin typeface="Trebuchet MS"/>
                <a:cs typeface="Trebuchet MS"/>
              </a:rPr>
              <a:t>purpose for</a:t>
            </a:r>
            <a:r>
              <a:rPr sz="900" spc="5" dirty="0">
                <a:solidFill>
                  <a:srgbClr val="FFFFFF"/>
                </a:solidFill>
                <a:latin typeface="Trebuchet MS"/>
                <a:cs typeface="Trebuchet MS"/>
              </a:rPr>
              <a:t> </a:t>
            </a:r>
            <a:r>
              <a:rPr sz="900" dirty="0">
                <a:solidFill>
                  <a:srgbClr val="FFFFFF"/>
                </a:solidFill>
                <a:latin typeface="Trebuchet MS"/>
                <a:cs typeface="Trebuchet MS"/>
              </a:rPr>
              <a:t>which</a:t>
            </a:r>
            <a:r>
              <a:rPr sz="900" spc="-5" dirty="0">
                <a:solidFill>
                  <a:srgbClr val="FFFFFF"/>
                </a:solidFill>
                <a:latin typeface="Trebuchet MS"/>
                <a:cs typeface="Trebuchet MS"/>
              </a:rPr>
              <a:t> </a:t>
            </a:r>
            <a:r>
              <a:rPr sz="900" dirty="0">
                <a:solidFill>
                  <a:srgbClr val="FFFFFF"/>
                </a:solidFill>
                <a:latin typeface="Trebuchet MS"/>
                <a:cs typeface="Trebuchet MS"/>
              </a:rPr>
              <a:t>it</a:t>
            </a:r>
            <a:r>
              <a:rPr sz="900" spc="15" dirty="0">
                <a:solidFill>
                  <a:srgbClr val="FFFFFF"/>
                </a:solidFill>
                <a:latin typeface="Trebuchet MS"/>
                <a:cs typeface="Trebuchet MS"/>
              </a:rPr>
              <a:t> </a:t>
            </a:r>
            <a:r>
              <a:rPr sz="900" spc="-25" dirty="0">
                <a:solidFill>
                  <a:srgbClr val="FFFFFF"/>
                </a:solidFill>
                <a:latin typeface="Trebuchet MS"/>
                <a:cs typeface="Trebuchet MS"/>
              </a:rPr>
              <a:t>was </a:t>
            </a:r>
            <a:r>
              <a:rPr sz="900" dirty="0">
                <a:solidFill>
                  <a:srgbClr val="FFFFFF"/>
                </a:solidFill>
                <a:latin typeface="Trebuchet MS"/>
                <a:cs typeface="Trebuchet MS"/>
              </a:rPr>
              <a:t>furnished.</a:t>
            </a:r>
            <a:r>
              <a:rPr sz="900" spc="250" dirty="0">
                <a:solidFill>
                  <a:srgbClr val="FFFFFF"/>
                </a:solidFill>
                <a:latin typeface="Trebuchet MS"/>
                <a:cs typeface="Trebuchet MS"/>
              </a:rPr>
              <a:t> </a:t>
            </a:r>
            <a:r>
              <a:rPr sz="900" dirty="0">
                <a:solidFill>
                  <a:srgbClr val="FFFFFF"/>
                </a:solidFill>
                <a:latin typeface="Trebuchet MS"/>
                <a:cs typeface="Trebuchet MS"/>
              </a:rPr>
              <a:t>Do</a:t>
            </a:r>
            <a:r>
              <a:rPr sz="900" spc="-10" dirty="0">
                <a:solidFill>
                  <a:srgbClr val="FFFFFF"/>
                </a:solidFill>
                <a:latin typeface="Trebuchet MS"/>
                <a:cs typeface="Trebuchet MS"/>
              </a:rPr>
              <a:t> </a:t>
            </a:r>
            <a:r>
              <a:rPr sz="900" dirty="0">
                <a:solidFill>
                  <a:srgbClr val="FFFFFF"/>
                </a:solidFill>
                <a:latin typeface="Trebuchet MS"/>
                <a:cs typeface="Trebuchet MS"/>
              </a:rPr>
              <a:t>not distribute, duplicate, or</a:t>
            </a:r>
            <a:r>
              <a:rPr sz="900" spc="5" dirty="0">
                <a:solidFill>
                  <a:srgbClr val="FFFFFF"/>
                </a:solidFill>
                <a:latin typeface="Trebuchet MS"/>
                <a:cs typeface="Trebuchet MS"/>
              </a:rPr>
              <a:t> </a:t>
            </a:r>
            <a:r>
              <a:rPr sz="900" dirty="0">
                <a:solidFill>
                  <a:srgbClr val="FFFFFF"/>
                </a:solidFill>
                <a:latin typeface="Trebuchet MS"/>
                <a:cs typeface="Trebuchet MS"/>
              </a:rPr>
              <a:t>reproduce</a:t>
            </a:r>
            <a:r>
              <a:rPr sz="900" spc="-20" dirty="0">
                <a:solidFill>
                  <a:srgbClr val="FFFFFF"/>
                </a:solidFill>
                <a:latin typeface="Trebuchet MS"/>
                <a:cs typeface="Trebuchet MS"/>
              </a:rPr>
              <a:t> </a:t>
            </a:r>
            <a:r>
              <a:rPr sz="900" dirty="0">
                <a:solidFill>
                  <a:srgbClr val="FFFFFF"/>
                </a:solidFill>
                <a:latin typeface="Trebuchet MS"/>
                <a:cs typeface="Trebuchet MS"/>
              </a:rPr>
              <a:t>in</a:t>
            </a:r>
            <a:r>
              <a:rPr sz="900" spc="5" dirty="0">
                <a:solidFill>
                  <a:srgbClr val="FFFFFF"/>
                </a:solidFill>
                <a:latin typeface="Trebuchet MS"/>
                <a:cs typeface="Trebuchet MS"/>
              </a:rPr>
              <a:t> </a:t>
            </a:r>
            <a:r>
              <a:rPr sz="900" dirty="0">
                <a:solidFill>
                  <a:srgbClr val="FFFFFF"/>
                </a:solidFill>
                <a:latin typeface="Trebuchet MS"/>
                <a:cs typeface="Trebuchet MS"/>
              </a:rPr>
              <a:t>whole</a:t>
            </a:r>
            <a:r>
              <a:rPr sz="900" spc="-5" dirty="0">
                <a:solidFill>
                  <a:srgbClr val="FFFFFF"/>
                </a:solidFill>
                <a:latin typeface="Trebuchet MS"/>
                <a:cs typeface="Trebuchet MS"/>
              </a:rPr>
              <a:t> </a:t>
            </a:r>
            <a:r>
              <a:rPr sz="900" dirty="0">
                <a:solidFill>
                  <a:srgbClr val="FFFFFF"/>
                </a:solidFill>
                <a:latin typeface="Trebuchet MS"/>
                <a:cs typeface="Trebuchet MS"/>
              </a:rPr>
              <a:t>or</a:t>
            </a:r>
            <a:r>
              <a:rPr sz="900" spc="-5" dirty="0">
                <a:solidFill>
                  <a:srgbClr val="FFFFFF"/>
                </a:solidFill>
                <a:latin typeface="Trebuchet MS"/>
                <a:cs typeface="Trebuchet MS"/>
              </a:rPr>
              <a:t> </a:t>
            </a:r>
            <a:r>
              <a:rPr sz="900" dirty="0">
                <a:solidFill>
                  <a:srgbClr val="FFFFFF"/>
                </a:solidFill>
                <a:latin typeface="Trebuchet MS"/>
                <a:cs typeface="Trebuchet MS"/>
              </a:rPr>
              <a:t>in</a:t>
            </a:r>
            <a:r>
              <a:rPr sz="900" spc="5" dirty="0">
                <a:solidFill>
                  <a:srgbClr val="FFFFFF"/>
                </a:solidFill>
                <a:latin typeface="Trebuchet MS"/>
                <a:cs typeface="Trebuchet MS"/>
              </a:rPr>
              <a:t> </a:t>
            </a:r>
            <a:r>
              <a:rPr sz="900" dirty="0">
                <a:solidFill>
                  <a:srgbClr val="FFFFFF"/>
                </a:solidFill>
                <a:latin typeface="Trebuchet MS"/>
                <a:cs typeface="Trebuchet MS"/>
              </a:rPr>
              <a:t>part</a:t>
            </a:r>
            <a:r>
              <a:rPr sz="900" spc="-5" dirty="0">
                <a:solidFill>
                  <a:srgbClr val="FFFFFF"/>
                </a:solidFill>
                <a:latin typeface="Trebuchet MS"/>
                <a:cs typeface="Trebuchet MS"/>
              </a:rPr>
              <a:t> </a:t>
            </a:r>
            <a:r>
              <a:rPr sz="900" dirty="0">
                <a:solidFill>
                  <a:srgbClr val="FFFFFF"/>
                </a:solidFill>
                <a:latin typeface="Trebuchet MS"/>
                <a:cs typeface="Trebuchet MS"/>
              </a:rPr>
              <a:t>without</a:t>
            </a:r>
            <a:r>
              <a:rPr sz="900" spc="20" dirty="0">
                <a:solidFill>
                  <a:srgbClr val="FFFFFF"/>
                </a:solidFill>
                <a:latin typeface="Trebuchet MS"/>
                <a:cs typeface="Trebuchet MS"/>
              </a:rPr>
              <a:t> </a:t>
            </a:r>
            <a:r>
              <a:rPr sz="900" dirty="0">
                <a:solidFill>
                  <a:srgbClr val="FFFFFF"/>
                </a:solidFill>
                <a:latin typeface="Trebuchet MS"/>
                <a:cs typeface="Trebuchet MS"/>
              </a:rPr>
              <a:t>the</a:t>
            </a:r>
            <a:r>
              <a:rPr sz="900" spc="-20" dirty="0">
                <a:solidFill>
                  <a:srgbClr val="FFFFFF"/>
                </a:solidFill>
                <a:latin typeface="Trebuchet MS"/>
                <a:cs typeface="Trebuchet MS"/>
              </a:rPr>
              <a:t> </a:t>
            </a:r>
            <a:r>
              <a:rPr sz="900" dirty="0">
                <a:solidFill>
                  <a:srgbClr val="FFFFFF"/>
                </a:solidFill>
                <a:latin typeface="Trebuchet MS"/>
                <a:cs typeface="Trebuchet MS"/>
              </a:rPr>
              <a:t>prior</a:t>
            </a:r>
            <a:r>
              <a:rPr sz="900" spc="5" dirty="0">
                <a:solidFill>
                  <a:srgbClr val="FFFFFF"/>
                </a:solidFill>
                <a:latin typeface="Trebuchet MS"/>
                <a:cs typeface="Trebuchet MS"/>
              </a:rPr>
              <a:t> </a:t>
            </a:r>
            <a:r>
              <a:rPr sz="900" dirty="0">
                <a:solidFill>
                  <a:srgbClr val="FFFFFF"/>
                </a:solidFill>
                <a:latin typeface="Trebuchet MS"/>
                <a:cs typeface="Trebuchet MS"/>
              </a:rPr>
              <a:t>written</a:t>
            </a:r>
            <a:r>
              <a:rPr sz="900" spc="5" dirty="0">
                <a:solidFill>
                  <a:srgbClr val="FFFFFF"/>
                </a:solidFill>
                <a:latin typeface="Trebuchet MS"/>
                <a:cs typeface="Trebuchet MS"/>
              </a:rPr>
              <a:t> </a:t>
            </a:r>
            <a:r>
              <a:rPr sz="900" dirty="0">
                <a:solidFill>
                  <a:srgbClr val="FFFFFF"/>
                </a:solidFill>
                <a:latin typeface="Trebuchet MS"/>
                <a:cs typeface="Trebuchet MS"/>
              </a:rPr>
              <a:t>consent</a:t>
            </a:r>
            <a:r>
              <a:rPr sz="900" spc="10" dirty="0">
                <a:solidFill>
                  <a:srgbClr val="FFFFFF"/>
                </a:solidFill>
                <a:latin typeface="Trebuchet MS"/>
                <a:cs typeface="Trebuchet MS"/>
              </a:rPr>
              <a:t> </a:t>
            </a:r>
            <a:r>
              <a:rPr sz="900" dirty="0">
                <a:solidFill>
                  <a:srgbClr val="FFFFFF"/>
                </a:solidFill>
                <a:latin typeface="Trebuchet MS"/>
                <a:cs typeface="Trebuchet MS"/>
              </a:rPr>
              <a:t>of an</a:t>
            </a:r>
            <a:r>
              <a:rPr sz="900" spc="-5" dirty="0">
                <a:solidFill>
                  <a:srgbClr val="FFFFFF"/>
                </a:solidFill>
                <a:latin typeface="Trebuchet MS"/>
                <a:cs typeface="Trebuchet MS"/>
              </a:rPr>
              <a:t> </a:t>
            </a:r>
            <a:r>
              <a:rPr sz="900" spc="-10" dirty="0">
                <a:solidFill>
                  <a:srgbClr val="FFFFFF"/>
                </a:solidFill>
                <a:latin typeface="Trebuchet MS"/>
                <a:cs typeface="Trebuchet MS"/>
              </a:rPr>
              <a:t>authorized </a:t>
            </a:r>
            <a:r>
              <a:rPr sz="900" dirty="0">
                <a:solidFill>
                  <a:srgbClr val="FFFFFF"/>
                </a:solidFill>
                <a:latin typeface="Trebuchet MS"/>
                <a:cs typeface="Trebuchet MS"/>
              </a:rPr>
              <a:t>official</a:t>
            </a:r>
            <a:r>
              <a:rPr sz="900" spc="25" dirty="0">
                <a:solidFill>
                  <a:srgbClr val="FFFFFF"/>
                </a:solidFill>
                <a:latin typeface="Trebuchet MS"/>
                <a:cs typeface="Trebuchet MS"/>
              </a:rPr>
              <a:t> </a:t>
            </a:r>
            <a:r>
              <a:rPr sz="900" dirty="0">
                <a:solidFill>
                  <a:srgbClr val="FFFFFF"/>
                </a:solidFill>
                <a:latin typeface="Trebuchet MS"/>
                <a:cs typeface="Trebuchet MS"/>
              </a:rPr>
              <a:t>of</a:t>
            </a:r>
            <a:r>
              <a:rPr sz="900" spc="10" dirty="0">
                <a:solidFill>
                  <a:srgbClr val="FFFFFF"/>
                </a:solidFill>
                <a:latin typeface="Trebuchet MS"/>
                <a:cs typeface="Trebuchet MS"/>
              </a:rPr>
              <a:t> </a:t>
            </a:r>
            <a:r>
              <a:rPr sz="900" dirty="0">
                <a:solidFill>
                  <a:srgbClr val="FFFFFF"/>
                </a:solidFill>
                <a:latin typeface="Trebuchet MS"/>
                <a:cs typeface="Trebuchet MS"/>
              </a:rPr>
              <a:t>Radiance.</a:t>
            </a:r>
            <a:r>
              <a:rPr sz="900" spc="265" dirty="0">
                <a:solidFill>
                  <a:srgbClr val="FFFFFF"/>
                </a:solidFill>
                <a:latin typeface="Trebuchet MS"/>
                <a:cs typeface="Trebuchet MS"/>
              </a:rPr>
              <a:t> </a:t>
            </a:r>
            <a:r>
              <a:rPr sz="900" dirty="0">
                <a:solidFill>
                  <a:srgbClr val="FFFFFF"/>
                </a:solidFill>
                <a:latin typeface="Trebuchet MS"/>
                <a:cs typeface="Trebuchet MS"/>
              </a:rPr>
              <a:t>Exempt from</a:t>
            </a:r>
            <a:r>
              <a:rPr sz="900" spc="15" dirty="0">
                <a:solidFill>
                  <a:srgbClr val="FFFFFF"/>
                </a:solidFill>
                <a:latin typeface="Trebuchet MS"/>
                <a:cs typeface="Trebuchet MS"/>
              </a:rPr>
              <a:t> </a:t>
            </a:r>
            <a:r>
              <a:rPr sz="900" dirty="0">
                <a:solidFill>
                  <a:srgbClr val="FFFFFF"/>
                </a:solidFill>
                <a:latin typeface="Trebuchet MS"/>
                <a:cs typeface="Trebuchet MS"/>
              </a:rPr>
              <a:t>disclosure</a:t>
            </a:r>
            <a:r>
              <a:rPr sz="900" spc="5" dirty="0">
                <a:solidFill>
                  <a:srgbClr val="FFFFFF"/>
                </a:solidFill>
                <a:latin typeface="Trebuchet MS"/>
                <a:cs typeface="Trebuchet MS"/>
              </a:rPr>
              <a:t> </a:t>
            </a:r>
            <a:r>
              <a:rPr sz="900" dirty="0">
                <a:solidFill>
                  <a:srgbClr val="FFFFFF"/>
                </a:solidFill>
                <a:latin typeface="Trebuchet MS"/>
                <a:cs typeface="Trebuchet MS"/>
              </a:rPr>
              <a:t>to third parties under</a:t>
            </a:r>
            <a:r>
              <a:rPr sz="900" spc="-20" dirty="0">
                <a:solidFill>
                  <a:srgbClr val="FFFFFF"/>
                </a:solidFill>
                <a:latin typeface="Trebuchet MS"/>
                <a:cs typeface="Trebuchet MS"/>
              </a:rPr>
              <a:t> </a:t>
            </a:r>
            <a:r>
              <a:rPr sz="900" dirty="0">
                <a:solidFill>
                  <a:srgbClr val="FFFFFF"/>
                </a:solidFill>
                <a:latin typeface="Trebuchet MS"/>
                <a:cs typeface="Trebuchet MS"/>
              </a:rPr>
              <a:t>5</a:t>
            </a:r>
            <a:r>
              <a:rPr sz="900" spc="5" dirty="0">
                <a:solidFill>
                  <a:srgbClr val="FFFFFF"/>
                </a:solidFill>
                <a:latin typeface="Trebuchet MS"/>
                <a:cs typeface="Trebuchet MS"/>
              </a:rPr>
              <a:t> </a:t>
            </a:r>
            <a:r>
              <a:rPr sz="900" dirty="0">
                <a:solidFill>
                  <a:srgbClr val="FFFFFF"/>
                </a:solidFill>
                <a:latin typeface="Trebuchet MS"/>
                <a:cs typeface="Trebuchet MS"/>
              </a:rPr>
              <a:t>USC</a:t>
            </a:r>
            <a:r>
              <a:rPr sz="900" spc="-5" dirty="0">
                <a:solidFill>
                  <a:srgbClr val="FFFFFF"/>
                </a:solidFill>
                <a:latin typeface="Trebuchet MS"/>
                <a:cs typeface="Trebuchet MS"/>
              </a:rPr>
              <a:t> </a:t>
            </a:r>
            <a:r>
              <a:rPr sz="900" dirty="0">
                <a:solidFill>
                  <a:srgbClr val="FFFFFF"/>
                </a:solidFill>
                <a:latin typeface="Trebuchet MS"/>
                <a:cs typeface="Trebuchet MS"/>
              </a:rPr>
              <a:t>552(b)(4).</a:t>
            </a:r>
            <a:r>
              <a:rPr sz="900" spc="229" dirty="0">
                <a:solidFill>
                  <a:srgbClr val="FFFFFF"/>
                </a:solidFill>
                <a:latin typeface="Trebuchet MS"/>
                <a:cs typeface="Trebuchet MS"/>
              </a:rPr>
              <a:t> </a:t>
            </a:r>
            <a:r>
              <a:rPr sz="900" dirty="0">
                <a:solidFill>
                  <a:srgbClr val="FFFFFF"/>
                </a:solidFill>
                <a:latin typeface="Trebuchet MS"/>
                <a:cs typeface="Trebuchet MS"/>
              </a:rPr>
              <a:t>18 USC</a:t>
            </a:r>
            <a:r>
              <a:rPr sz="900" spc="-5" dirty="0">
                <a:solidFill>
                  <a:srgbClr val="FFFFFF"/>
                </a:solidFill>
                <a:latin typeface="Trebuchet MS"/>
                <a:cs typeface="Trebuchet MS"/>
              </a:rPr>
              <a:t> </a:t>
            </a:r>
            <a:r>
              <a:rPr sz="900" dirty="0">
                <a:solidFill>
                  <a:srgbClr val="FFFFFF"/>
                </a:solidFill>
                <a:latin typeface="Trebuchet MS"/>
                <a:cs typeface="Trebuchet MS"/>
              </a:rPr>
              <a:t>1905</a:t>
            </a:r>
            <a:r>
              <a:rPr sz="900" spc="10" dirty="0">
                <a:solidFill>
                  <a:srgbClr val="FFFFFF"/>
                </a:solidFill>
                <a:latin typeface="Trebuchet MS"/>
                <a:cs typeface="Trebuchet MS"/>
              </a:rPr>
              <a:t> </a:t>
            </a:r>
            <a:r>
              <a:rPr sz="900" dirty="0">
                <a:solidFill>
                  <a:srgbClr val="FFFFFF"/>
                </a:solidFill>
                <a:latin typeface="Trebuchet MS"/>
                <a:cs typeface="Trebuchet MS"/>
              </a:rPr>
              <a:t>may</a:t>
            </a:r>
            <a:r>
              <a:rPr sz="900" spc="20" dirty="0">
                <a:solidFill>
                  <a:srgbClr val="FFFFFF"/>
                </a:solidFill>
                <a:latin typeface="Trebuchet MS"/>
                <a:cs typeface="Trebuchet MS"/>
              </a:rPr>
              <a:t> </a:t>
            </a:r>
            <a:r>
              <a:rPr sz="900" spc="-10" dirty="0">
                <a:solidFill>
                  <a:srgbClr val="FFFFFF"/>
                </a:solidFill>
                <a:latin typeface="Trebuchet MS"/>
                <a:cs typeface="Trebuchet MS"/>
              </a:rPr>
              <a:t>apply.</a:t>
            </a:r>
            <a:endParaRPr sz="900" dirty="0">
              <a:latin typeface="Trebuchet MS"/>
              <a:cs typeface="Trebuchet MS"/>
            </a:endParaRPr>
          </a:p>
        </p:txBody>
      </p:sp>
      <p:sp>
        <p:nvSpPr>
          <p:cNvPr id="6" name="object 6"/>
          <p:cNvSpPr txBox="1"/>
          <p:nvPr/>
        </p:nvSpPr>
        <p:spPr>
          <a:xfrm>
            <a:off x="9008541" y="6369670"/>
            <a:ext cx="1955164"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rebuchet MS"/>
                <a:cs typeface="Trebuchet MS"/>
              </a:rPr>
              <a:t>Concepts</a:t>
            </a:r>
            <a:r>
              <a:rPr sz="1400" spc="-55" dirty="0">
                <a:solidFill>
                  <a:srgbClr val="FFFFFF"/>
                </a:solidFill>
                <a:latin typeface="Trebuchet MS"/>
                <a:cs typeface="Trebuchet MS"/>
              </a:rPr>
              <a:t> </a:t>
            </a:r>
            <a:r>
              <a:rPr sz="1400" dirty="0">
                <a:solidFill>
                  <a:srgbClr val="FFFFFF"/>
                </a:solidFill>
                <a:latin typeface="Trebuchet MS"/>
                <a:cs typeface="Trebuchet MS"/>
              </a:rPr>
              <a:t>to</a:t>
            </a:r>
            <a:r>
              <a:rPr sz="1400" spc="-15" dirty="0">
                <a:solidFill>
                  <a:srgbClr val="FFFFFF"/>
                </a:solidFill>
                <a:latin typeface="Trebuchet MS"/>
                <a:cs typeface="Trebuchet MS"/>
              </a:rPr>
              <a:t> </a:t>
            </a:r>
            <a:r>
              <a:rPr sz="1400" spc="-10" dirty="0">
                <a:solidFill>
                  <a:srgbClr val="FFFFFF"/>
                </a:solidFill>
                <a:latin typeface="Trebuchet MS"/>
                <a:cs typeface="Trebuchet MS"/>
              </a:rPr>
              <a:t>Capabilities</a:t>
            </a:r>
            <a:endParaRPr sz="1400" dirty="0">
              <a:latin typeface="Trebuchet MS"/>
              <a:cs typeface="Trebuchet MS"/>
            </a:endParaRPr>
          </a:p>
        </p:txBody>
      </p:sp>
      <p:sp>
        <p:nvSpPr>
          <p:cNvPr id="7" name="object 7"/>
          <p:cNvSpPr txBox="1"/>
          <p:nvPr/>
        </p:nvSpPr>
        <p:spPr>
          <a:xfrm>
            <a:off x="910589" y="5301551"/>
            <a:ext cx="6449695"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FFFF"/>
                </a:solidFill>
                <a:latin typeface="Franklin Gothic Book"/>
                <a:cs typeface="Franklin Gothic Book"/>
              </a:rPr>
              <a:t>310</a:t>
            </a:r>
            <a:r>
              <a:rPr sz="1400" spc="-15" dirty="0">
                <a:solidFill>
                  <a:srgbClr val="FFFFFF"/>
                </a:solidFill>
                <a:latin typeface="Franklin Gothic Book"/>
                <a:cs typeface="Franklin Gothic Book"/>
              </a:rPr>
              <a:t> </a:t>
            </a:r>
            <a:r>
              <a:rPr sz="1400" dirty="0">
                <a:solidFill>
                  <a:srgbClr val="FFFFFF"/>
                </a:solidFill>
                <a:latin typeface="Franklin Gothic Book"/>
                <a:cs typeface="Franklin Gothic Book"/>
              </a:rPr>
              <a:t>BOB</a:t>
            </a:r>
            <a:r>
              <a:rPr sz="1400" spc="-5" dirty="0">
                <a:solidFill>
                  <a:srgbClr val="FFFFFF"/>
                </a:solidFill>
                <a:latin typeface="Franklin Gothic Book"/>
                <a:cs typeface="Franklin Gothic Book"/>
              </a:rPr>
              <a:t> </a:t>
            </a:r>
            <a:r>
              <a:rPr sz="1400" spc="-20" dirty="0">
                <a:solidFill>
                  <a:srgbClr val="FFFFFF"/>
                </a:solidFill>
                <a:latin typeface="Franklin Gothic Book"/>
                <a:cs typeface="Franklin Gothic Book"/>
              </a:rPr>
              <a:t>HEATH</a:t>
            </a:r>
            <a:r>
              <a:rPr sz="1400" spc="-30" dirty="0">
                <a:solidFill>
                  <a:srgbClr val="FFFFFF"/>
                </a:solidFill>
                <a:latin typeface="Franklin Gothic Book"/>
                <a:cs typeface="Franklin Gothic Book"/>
              </a:rPr>
              <a:t> </a:t>
            </a:r>
            <a:r>
              <a:rPr sz="1400" dirty="0">
                <a:solidFill>
                  <a:srgbClr val="00B0F0"/>
                </a:solidFill>
                <a:latin typeface="Franklin Gothic Book"/>
                <a:cs typeface="Franklin Gothic Book"/>
              </a:rPr>
              <a:t>•</a:t>
            </a:r>
            <a:r>
              <a:rPr sz="1400" spc="5" dirty="0">
                <a:solidFill>
                  <a:srgbClr val="B9DC05"/>
                </a:solidFill>
                <a:latin typeface="Franklin Gothic Book"/>
                <a:cs typeface="Franklin Gothic Book"/>
              </a:rPr>
              <a:t> </a:t>
            </a:r>
            <a:r>
              <a:rPr sz="1400" dirty="0">
                <a:solidFill>
                  <a:srgbClr val="FFFFFF"/>
                </a:solidFill>
                <a:latin typeface="Franklin Gothic Book"/>
                <a:cs typeface="Franklin Gothic Book"/>
              </a:rPr>
              <a:t>HUNTSVILLE,</a:t>
            </a:r>
            <a:r>
              <a:rPr sz="1400" spc="-25" dirty="0">
                <a:solidFill>
                  <a:srgbClr val="FFFFFF"/>
                </a:solidFill>
                <a:latin typeface="Franklin Gothic Book"/>
                <a:cs typeface="Franklin Gothic Book"/>
              </a:rPr>
              <a:t> </a:t>
            </a:r>
            <a:r>
              <a:rPr sz="1400" dirty="0">
                <a:solidFill>
                  <a:srgbClr val="FFFFFF"/>
                </a:solidFill>
                <a:latin typeface="Franklin Gothic Book"/>
                <a:cs typeface="Franklin Gothic Book"/>
              </a:rPr>
              <a:t>AL</a:t>
            </a:r>
            <a:r>
              <a:rPr sz="1400" spc="-10" dirty="0">
                <a:solidFill>
                  <a:srgbClr val="FFFFFF"/>
                </a:solidFill>
                <a:latin typeface="Franklin Gothic Book"/>
                <a:cs typeface="Franklin Gothic Book"/>
              </a:rPr>
              <a:t> </a:t>
            </a:r>
            <a:r>
              <a:rPr sz="1400" dirty="0">
                <a:solidFill>
                  <a:srgbClr val="FFFFFF"/>
                </a:solidFill>
                <a:latin typeface="Franklin Gothic Book"/>
                <a:cs typeface="Franklin Gothic Book"/>
              </a:rPr>
              <a:t>35806</a:t>
            </a:r>
            <a:r>
              <a:rPr sz="1400" spc="-15" dirty="0">
                <a:solidFill>
                  <a:srgbClr val="00B0F0"/>
                </a:solidFill>
                <a:latin typeface="Franklin Gothic Book"/>
                <a:cs typeface="Franklin Gothic Book"/>
              </a:rPr>
              <a:t> </a:t>
            </a:r>
            <a:r>
              <a:rPr sz="1400" dirty="0">
                <a:solidFill>
                  <a:srgbClr val="00B0F0"/>
                </a:solidFill>
                <a:latin typeface="Calibri"/>
                <a:cs typeface="Calibri"/>
              </a:rPr>
              <a:t>•</a:t>
            </a:r>
            <a:r>
              <a:rPr sz="1400" spc="295" dirty="0">
                <a:solidFill>
                  <a:srgbClr val="00B0F0"/>
                </a:solidFill>
                <a:latin typeface="Calibri"/>
                <a:cs typeface="Calibri"/>
              </a:rPr>
              <a:t> </a:t>
            </a:r>
            <a:r>
              <a:rPr sz="1400" spc="-10" dirty="0">
                <a:solidFill>
                  <a:srgbClr val="FFFFFF"/>
                </a:solidFill>
                <a:latin typeface="Franklin Gothic Book"/>
                <a:cs typeface="Franklin Gothic Book"/>
              </a:rPr>
              <a:t>256-704-</a:t>
            </a:r>
            <a:r>
              <a:rPr sz="1400" dirty="0">
                <a:solidFill>
                  <a:srgbClr val="FFFFFF"/>
                </a:solidFill>
                <a:latin typeface="Franklin Gothic Book"/>
                <a:cs typeface="Franklin Gothic Book"/>
              </a:rPr>
              <a:t>3400</a:t>
            </a:r>
            <a:r>
              <a:rPr sz="1400" spc="-30" dirty="0">
                <a:solidFill>
                  <a:srgbClr val="00B0F0"/>
                </a:solidFill>
                <a:latin typeface="Franklin Gothic Book"/>
                <a:cs typeface="Franklin Gothic Book"/>
              </a:rPr>
              <a:t> </a:t>
            </a:r>
            <a:r>
              <a:rPr sz="1400" dirty="0">
                <a:solidFill>
                  <a:srgbClr val="00B0F0"/>
                </a:solidFill>
                <a:latin typeface="Calibri"/>
                <a:cs typeface="Calibri"/>
              </a:rPr>
              <a:t>•</a:t>
            </a:r>
            <a:r>
              <a:rPr sz="1400" spc="-10" dirty="0">
                <a:solidFill>
                  <a:srgbClr val="00B0F0"/>
                </a:solidFill>
                <a:latin typeface="Calibri"/>
                <a:cs typeface="Calibri"/>
              </a:rPr>
              <a:t> </a:t>
            </a:r>
            <a:r>
              <a:rPr sz="1400" spc="-10" dirty="0">
                <a:solidFill>
                  <a:srgbClr val="FFFFFF"/>
                </a:solidFill>
                <a:latin typeface="Calibri"/>
                <a:cs typeface="Calibri"/>
              </a:rPr>
              <a:t>www.radiancetech.com</a:t>
            </a:r>
            <a:endParaRPr sz="1400" dirty="0">
              <a:latin typeface="Calibri"/>
              <a:cs typeface="Calibri"/>
            </a:endParaRPr>
          </a:p>
        </p:txBody>
      </p:sp>
      <p:sp>
        <p:nvSpPr>
          <p:cNvPr id="8" name="object 8"/>
          <p:cNvSpPr txBox="1">
            <a:spLocks noGrp="1"/>
          </p:cNvSpPr>
          <p:nvPr>
            <p:ph type="title"/>
          </p:nvPr>
        </p:nvSpPr>
        <p:spPr>
          <a:xfrm>
            <a:off x="910589" y="2854796"/>
            <a:ext cx="7739380" cy="763671"/>
          </a:xfrm>
          <a:prstGeom prst="rect">
            <a:avLst/>
          </a:prstGeom>
        </p:spPr>
        <p:txBody>
          <a:bodyPr vert="horz" wrap="square" lIns="0" tIns="95885" rIns="0" bIns="0" rtlCol="0">
            <a:spAutoFit/>
          </a:bodyPr>
          <a:lstStyle/>
          <a:p>
            <a:pPr marL="12700" marR="5080">
              <a:lnSpc>
                <a:spcPts val="5180"/>
              </a:lnSpc>
              <a:spcBef>
                <a:spcPts val="755"/>
              </a:spcBef>
            </a:pPr>
            <a:r>
              <a:rPr sz="4800" dirty="0"/>
              <a:t>Radiance</a:t>
            </a:r>
            <a:r>
              <a:rPr sz="4800" spc="-35" dirty="0"/>
              <a:t> </a:t>
            </a:r>
            <a:r>
              <a:rPr sz="4800" spc="-10" dirty="0"/>
              <a:t>Technologies </a:t>
            </a:r>
            <a:endParaRPr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2E3F37B-D4BC-7B06-9F70-F1993269477E}"/>
              </a:ext>
            </a:extLst>
          </p:cNvPr>
          <p:cNvPicPr>
            <a:picLocks noChangeAspect="1"/>
          </p:cNvPicPr>
          <p:nvPr/>
        </p:nvPicPr>
        <p:blipFill>
          <a:blip r:embed="rId2"/>
          <a:stretch>
            <a:fillRect/>
          </a:stretch>
        </p:blipFill>
        <p:spPr>
          <a:xfrm>
            <a:off x="4062582" y="2287436"/>
            <a:ext cx="4066835" cy="2733206"/>
          </a:xfrm>
          <a:prstGeom prst="rect">
            <a:avLst/>
          </a:prstGeom>
        </p:spPr>
      </p:pic>
      <p:sp>
        <p:nvSpPr>
          <p:cNvPr id="2" name="Title 1">
            <a:extLst>
              <a:ext uri="{FF2B5EF4-FFF2-40B4-BE49-F238E27FC236}">
                <a16:creationId xmlns:a16="http://schemas.microsoft.com/office/drawing/2014/main" id="{B9CEC42B-DA04-AB7F-2A45-852BD73F4B42}"/>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603B010D-E603-4A77-5B29-92FC531E01E3}"/>
              </a:ext>
            </a:extLst>
          </p:cNvPr>
          <p:cNvSpPr>
            <a:spLocks noGrp="1"/>
          </p:cNvSpPr>
          <p:nvPr>
            <p:ph idx="1"/>
          </p:nvPr>
        </p:nvSpPr>
        <p:spPr>
          <a:xfrm>
            <a:off x="448056" y="1115432"/>
            <a:ext cx="11606924" cy="4823974"/>
          </a:xfrm>
        </p:spPr>
        <p:txBody>
          <a:bodyPr>
            <a:noAutofit/>
          </a:bodyPr>
          <a:lstStyle/>
          <a:p>
            <a:r>
              <a:rPr lang="en-US" sz="1200" b="0" i="1" u="none" strike="noStrike" baseline="0" dirty="0">
                <a:solidFill>
                  <a:srgbClr val="00003B"/>
                </a:solidFill>
                <a:latin typeface="Resamitz" panose="02000503000000000000" charset="0"/>
              </a:rPr>
              <a:t>We are 100% employee-owned, which means that every employee at Radiance has a stake in the company. We take ownership of our work because we know that the future of Radiance hinges on what we do today.</a:t>
            </a:r>
          </a:p>
          <a:p>
            <a:r>
              <a:rPr lang="en-US" sz="1200" b="0" i="1" u="none" strike="noStrike" baseline="0" dirty="0">
                <a:solidFill>
                  <a:srgbClr val="00003B"/>
                </a:solidFill>
                <a:latin typeface="Resamitz" panose="02000503000000000000" charset="0"/>
              </a:rPr>
              <a:t>We serve each other by creating an environment of growth and prosperity where we can enjoy our personal and professional lives. We hold each other accountable through our core values and business practices. We encourage each other to grow and master our professions, not just for the bottom line, but for the success of each and every one of us.</a:t>
            </a:r>
          </a:p>
        </p:txBody>
      </p:sp>
      <p:pic>
        <p:nvPicPr>
          <p:cNvPr id="15" name="Picture 14">
            <a:extLst>
              <a:ext uri="{FF2B5EF4-FFF2-40B4-BE49-F238E27FC236}">
                <a16:creationId xmlns:a16="http://schemas.microsoft.com/office/drawing/2014/main" id="{411FDBFA-3F12-44F1-BCCF-D7421EC9C069}"/>
              </a:ext>
            </a:extLst>
          </p:cNvPr>
          <p:cNvPicPr>
            <a:picLocks noChangeAspect="1"/>
          </p:cNvPicPr>
          <p:nvPr/>
        </p:nvPicPr>
        <p:blipFill>
          <a:blip r:embed="rId3"/>
          <a:stretch>
            <a:fillRect/>
          </a:stretch>
        </p:blipFill>
        <p:spPr>
          <a:xfrm>
            <a:off x="420038" y="2761576"/>
            <a:ext cx="2987093" cy="1847632"/>
          </a:xfrm>
          <a:prstGeom prst="rect">
            <a:avLst/>
          </a:prstGeom>
          <a:scene3d>
            <a:camera prst="orthographicFront"/>
            <a:lightRig rig="threePt" dir="t"/>
          </a:scene3d>
          <a:sp3d>
            <a:bevelT/>
          </a:sp3d>
        </p:spPr>
      </p:pic>
      <p:pic>
        <p:nvPicPr>
          <p:cNvPr id="17" name="Picture 16">
            <a:extLst>
              <a:ext uri="{FF2B5EF4-FFF2-40B4-BE49-F238E27FC236}">
                <a16:creationId xmlns:a16="http://schemas.microsoft.com/office/drawing/2014/main" id="{C847C5B3-D89B-A8AA-6601-4FA57C40FEA7}"/>
              </a:ext>
            </a:extLst>
          </p:cNvPr>
          <p:cNvPicPr>
            <a:picLocks noChangeAspect="1"/>
          </p:cNvPicPr>
          <p:nvPr/>
        </p:nvPicPr>
        <p:blipFill>
          <a:blip r:embed="rId4"/>
          <a:stretch>
            <a:fillRect/>
          </a:stretch>
        </p:blipFill>
        <p:spPr>
          <a:xfrm>
            <a:off x="8549353" y="2793569"/>
            <a:ext cx="3010676" cy="1831240"/>
          </a:xfrm>
          <a:prstGeom prst="rect">
            <a:avLst/>
          </a:prstGeom>
          <a:scene3d>
            <a:camera prst="orthographicFront"/>
            <a:lightRig rig="threePt" dir="t"/>
          </a:scene3d>
          <a:sp3d>
            <a:bevelT/>
          </a:sp3d>
        </p:spPr>
      </p:pic>
      <p:sp>
        <p:nvSpPr>
          <p:cNvPr id="19" name="TextBox 18">
            <a:extLst>
              <a:ext uri="{FF2B5EF4-FFF2-40B4-BE49-F238E27FC236}">
                <a16:creationId xmlns:a16="http://schemas.microsoft.com/office/drawing/2014/main" id="{A05FF428-B10D-7961-8042-5204ADBD9A55}"/>
              </a:ext>
            </a:extLst>
          </p:cNvPr>
          <p:cNvSpPr txBox="1"/>
          <p:nvPr/>
        </p:nvSpPr>
        <p:spPr>
          <a:xfrm>
            <a:off x="165126" y="5293075"/>
            <a:ext cx="11578818" cy="646331"/>
          </a:xfrm>
          <a:prstGeom prst="rect">
            <a:avLst/>
          </a:prstGeom>
          <a:noFill/>
        </p:spPr>
        <p:txBody>
          <a:bodyPr wrap="square">
            <a:spAutoFit/>
          </a:bodyPr>
          <a:lstStyle/>
          <a:p>
            <a:pPr marL="171450" indent="-171450" algn="ctr">
              <a:buFont typeface="Wingdings" panose="05000000000000000000" pitchFamily="2" charset="2"/>
              <a:buChar char="§"/>
            </a:pPr>
            <a:r>
              <a:rPr lang="en-US" sz="1200" b="0" i="1" u="none" strike="noStrike" baseline="0" dirty="0">
                <a:solidFill>
                  <a:srgbClr val="00003B"/>
                </a:solidFill>
                <a:latin typeface="Resamitz" panose="02000503000000000000" charset="0"/>
              </a:rPr>
              <a:t>While we can’t be all things to all people, we do try to provide each and every</a:t>
            </a:r>
            <a:r>
              <a:rPr lang="en-US" sz="1200" i="1" dirty="0">
                <a:solidFill>
                  <a:srgbClr val="00003B"/>
                </a:solidFill>
                <a:latin typeface="Resamitz" panose="02000503000000000000" charset="0"/>
              </a:rPr>
              <a:t> </a:t>
            </a:r>
            <a:r>
              <a:rPr lang="en-US" sz="1200" b="0" i="1" u="none" strike="noStrike" baseline="0" dirty="0">
                <a:solidFill>
                  <a:srgbClr val="00003B"/>
                </a:solidFill>
                <a:latin typeface="Resamitz" panose="02000503000000000000" charset="0"/>
              </a:rPr>
              <a:t>employee-owner with challenging work, an outstanding culture, excellent benefits, and a balanced work life. It is our goal to create a company where you can feel fulfilled with what you do and be proud to say, “I work at Radiance Technologies.”</a:t>
            </a:r>
            <a:endParaRPr lang="en-US" sz="1200" dirty="0">
              <a:latin typeface="Resamitz" panose="02000503000000000000" charset="0"/>
            </a:endParaRPr>
          </a:p>
        </p:txBody>
      </p:sp>
    </p:spTree>
    <p:extLst>
      <p:ext uri="{BB962C8B-B14F-4D97-AF65-F5344CB8AC3E}">
        <p14:creationId xmlns:p14="http://schemas.microsoft.com/office/powerpoint/2010/main" val="389248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92C40-45A5-4A24-8DF4-869D66BBA7A2}"/>
              </a:ext>
            </a:extLst>
          </p:cNvPr>
          <p:cNvSpPr txBox="1"/>
          <p:nvPr/>
        </p:nvSpPr>
        <p:spPr>
          <a:xfrm>
            <a:off x="155507" y="965774"/>
            <a:ext cx="11823009" cy="830997"/>
          </a:xfrm>
          <a:prstGeom prst="rect">
            <a:avLst/>
          </a:prstGeom>
          <a:noFill/>
        </p:spPr>
        <p:txBody>
          <a:bodyPr wrap="square" lIns="91440" tIns="45720" rIns="91440" bIns="45720" rtlCol="0" anchor="t">
            <a:spAutoFit/>
          </a:bodyPr>
          <a:lstStyle/>
          <a:p>
            <a:pPr algn="ctr"/>
            <a:r>
              <a:rPr lang="en-US" sz="2400" b="1" i="0" u="none" strike="noStrike" baseline="30000" dirty="0">
                <a:solidFill>
                  <a:srgbClr val="143F59"/>
                </a:solidFill>
                <a:latin typeface="Open Sans"/>
                <a:ea typeface="Open Sans"/>
                <a:cs typeface="Open Sans"/>
              </a:rPr>
              <a:t>Radiance Technologies has 11 offices and 22 project offices located in 20 states. Our footprint spans coast to coast. We have offices located within a few miles of several military bases and space and aeronautic centers. We bring together people with remarkable technical abilities and a deep understanding of our customers’ missions.</a:t>
            </a:r>
          </a:p>
        </p:txBody>
      </p:sp>
      <p:grpSp>
        <p:nvGrpSpPr>
          <p:cNvPr id="6" name="Group 5">
            <a:extLst>
              <a:ext uri="{FF2B5EF4-FFF2-40B4-BE49-F238E27FC236}">
                <a16:creationId xmlns:a16="http://schemas.microsoft.com/office/drawing/2014/main" id="{C104C76D-FC85-38BD-CF7F-F3CFE3D7EB14}"/>
              </a:ext>
            </a:extLst>
          </p:cNvPr>
          <p:cNvGrpSpPr/>
          <p:nvPr/>
        </p:nvGrpSpPr>
        <p:grpSpPr>
          <a:xfrm>
            <a:off x="9483791" y="2128561"/>
            <a:ext cx="2120228" cy="4055389"/>
            <a:chOff x="9272241" y="2128561"/>
            <a:chExt cx="2120228" cy="4055389"/>
          </a:xfrm>
        </p:grpSpPr>
        <p:grpSp>
          <p:nvGrpSpPr>
            <p:cNvPr id="3" name="Group 2">
              <a:extLst>
                <a:ext uri="{FF2B5EF4-FFF2-40B4-BE49-F238E27FC236}">
                  <a16:creationId xmlns:a16="http://schemas.microsoft.com/office/drawing/2014/main" id="{D1B5111D-4A69-4950-836B-6DBD7F9ED7B7}"/>
                </a:ext>
              </a:extLst>
            </p:cNvPr>
            <p:cNvGrpSpPr/>
            <p:nvPr/>
          </p:nvGrpSpPr>
          <p:grpSpPr>
            <a:xfrm>
              <a:off x="9411406" y="2128561"/>
              <a:ext cx="1673081" cy="1989871"/>
              <a:chOff x="3160714" y="2128562"/>
              <a:chExt cx="1673081" cy="1989871"/>
            </a:xfrm>
          </p:grpSpPr>
          <p:grpSp>
            <p:nvGrpSpPr>
              <p:cNvPr id="7" name="Group 6">
                <a:extLst>
                  <a:ext uri="{FF2B5EF4-FFF2-40B4-BE49-F238E27FC236}">
                    <a16:creationId xmlns:a16="http://schemas.microsoft.com/office/drawing/2014/main" id="{E9F69774-E417-4FE1-88BE-79027A77F8D0}"/>
                  </a:ext>
                </a:extLst>
              </p:cNvPr>
              <p:cNvGrpSpPr/>
              <p:nvPr/>
            </p:nvGrpSpPr>
            <p:grpSpPr>
              <a:xfrm>
                <a:off x="3200197" y="2128562"/>
                <a:ext cx="1569651" cy="1574623"/>
                <a:chOff x="2199228" y="2343030"/>
                <a:chExt cx="1569651" cy="1574623"/>
              </a:xfrm>
            </p:grpSpPr>
            <p:sp>
              <p:nvSpPr>
                <p:cNvPr id="12" name="Oval 11">
                  <a:extLst>
                    <a:ext uri="{FF2B5EF4-FFF2-40B4-BE49-F238E27FC236}">
                      <a16:creationId xmlns:a16="http://schemas.microsoft.com/office/drawing/2014/main" id="{EC6C1BA8-74BF-4840-9D1A-9D7F51CA078B}"/>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13" name="Picture 12">
                  <a:extLst>
                    <a:ext uri="{FF2B5EF4-FFF2-40B4-BE49-F238E27FC236}">
                      <a16:creationId xmlns:a16="http://schemas.microsoft.com/office/drawing/2014/main" id="{9444076C-68E5-432A-B129-881A348431E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nvGrpSpPr>
              <p:cNvPr id="8" name="Group 7">
                <a:extLst>
                  <a:ext uri="{FF2B5EF4-FFF2-40B4-BE49-F238E27FC236}">
                    <a16:creationId xmlns:a16="http://schemas.microsoft.com/office/drawing/2014/main" id="{F3B30E73-F478-4117-B36B-623505F12269}"/>
                  </a:ext>
                </a:extLst>
              </p:cNvPr>
              <p:cNvGrpSpPr/>
              <p:nvPr/>
            </p:nvGrpSpPr>
            <p:grpSpPr>
              <a:xfrm>
                <a:off x="3160714" y="3818351"/>
                <a:ext cx="1673081" cy="300082"/>
                <a:chOff x="2074008" y="4050395"/>
                <a:chExt cx="1673081" cy="300082"/>
              </a:xfrm>
            </p:grpSpPr>
            <p:sp>
              <p:nvSpPr>
                <p:cNvPr id="9" name="TextBox 8">
                  <a:extLst>
                    <a:ext uri="{FF2B5EF4-FFF2-40B4-BE49-F238E27FC236}">
                      <a16:creationId xmlns:a16="http://schemas.microsoft.com/office/drawing/2014/main" id="{A24683E3-5BB9-45BE-AFA9-78387650FC21}"/>
                    </a:ext>
                  </a:extLst>
                </p:cNvPr>
                <p:cNvSpPr txBox="1"/>
                <p:nvPr/>
              </p:nvSpPr>
              <p:spPr bwMode="auto">
                <a:xfrm>
                  <a:off x="2508801" y="4050395"/>
                  <a:ext cx="1238288"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Shreveport, LA</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10" name="Oval 9">
                  <a:extLst>
                    <a:ext uri="{FF2B5EF4-FFF2-40B4-BE49-F238E27FC236}">
                      <a16:creationId xmlns:a16="http://schemas.microsoft.com/office/drawing/2014/main" id="{57ECFD83-C885-4D57-B448-7B9A002CF1CB}"/>
                    </a:ext>
                  </a:extLst>
                </p:cNvPr>
                <p:cNvSpPr/>
                <p:nvPr/>
              </p:nvSpPr>
              <p:spPr>
                <a:xfrm>
                  <a:off x="2074008" y="4051793"/>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11" name="Freeform 127">
                  <a:extLst>
                    <a:ext uri="{FF2B5EF4-FFF2-40B4-BE49-F238E27FC236}">
                      <a16:creationId xmlns:a16="http://schemas.microsoft.com/office/drawing/2014/main" id="{AD94D525-E6D4-4656-AAD8-044D49635492}"/>
                    </a:ext>
                  </a:extLst>
                </p:cNvPr>
                <p:cNvSpPr>
                  <a:spLocks noChangeArrowheads="1"/>
                </p:cNvSpPr>
                <p:nvPr/>
              </p:nvSpPr>
              <p:spPr bwMode="auto">
                <a:xfrm>
                  <a:off x="2164495" y="4104747"/>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grpSp>
          <p:nvGrpSpPr>
            <p:cNvPr id="56" name="Group 55">
              <a:extLst>
                <a:ext uri="{FF2B5EF4-FFF2-40B4-BE49-F238E27FC236}">
                  <a16:creationId xmlns:a16="http://schemas.microsoft.com/office/drawing/2014/main" id="{5BA65C7A-DD77-4E80-AA41-363C81BA1896}"/>
                </a:ext>
              </a:extLst>
            </p:cNvPr>
            <p:cNvGrpSpPr/>
            <p:nvPr/>
          </p:nvGrpSpPr>
          <p:grpSpPr>
            <a:xfrm>
              <a:off x="9272241" y="4265095"/>
              <a:ext cx="2120228" cy="1918855"/>
              <a:chOff x="1767929" y="4447653"/>
              <a:chExt cx="2120228" cy="1918855"/>
            </a:xfrm>
          </p:grpSpPr>
          <p:grpSp>
            <p:nvGrpSpPr>
              <p:cNvPr id="57" name="Group 56">
                <a:extLst>
                  <a:ext uri="{FF2B5EF4-FFF2-40B4-BE49-F238E27FC236}">
                    <a16:creationId xmlns:a16="http://schemas.microsoft.com/office/drawing/2014/main" id="{488F7DCC-6C4A-4F81-A44A-8CB88E0B8EEF}"/>
                  </a:ext>
                </a:extLst>
              </p:cNvPr>
              <p:cNvGrpSpPr/>
              <p:nvPr/>
            </p:nvGrpSpPr>
            <p:grpSpPr>
              <a:xfrm>
                <a:off x="1767929" y="6066426"/>
                <a:ext cx="2120228" cy="300082"/>
                <a:chOff x="1767929" y="6066426"/>
                <a:chExt cx="2120228" cy="300082"/>
              </a:xfrm>
            </p:grpSpPr>
            <p:sp>
              <p:nvSpPr>
                <p:cNvPr id="61" name="TextBox 60">
                  <a:extLst>
                    <a:ext uri="{FF2B5EF4-FFF2-40B4-BE49-F238E27FC236}">
                      <a16:creationId xmlns:a16="http://schemas.microsoft.com/office/drawing/2014/main" id="{3D496458-F2F4-4931-B96C-DC47028B1284}"/>
                    </a:ext>
                  </a:extLst>
                </p:cNvPr>
                <p:cNvSpPr txBox="1"/>
                <p:nvPr/>
              </p:nvSpPr>
              <p:spPr bwMode="auto">
                <a:xfrm>
                  <a:off x="2276369" y="6066426"/>
                  <a:ext cx="1611788"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NCR-Crystal City, VA</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62" name="Oval 61">
                  <a:extLst>
                    <a:ext uri="{FF2B5EF4-FFF2-40B4-BE49-F238E27FC236}">
                      <a16:creationId xmlns:a16="http://schemas.microsoft.com/office/drawing/2014/main" id="{442A729C-15CC-4B3B-B013-9D3704835B76}"/>
                    </a:ext>
                  </a:extLst>
                </p:cNvPr>
                <p:cNvSpPr/>
                <p:nvPr/>
              </p:nvSpPr>
              <p:spPr>
                <a:xfrm>
                  <a:off x="1767929" y="6086129"/>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63" name="Freeform 127">
                  <a:extLst>
                    <a:ext uri="{FF2B5EF4-FFF2-40B4-BE49-F238E27FC236}">
                      <a16:creationId xmlns:a16="http://schemas.microsoft.com/office/drawing/2014/main" id="{6C0D90B0-79F2-4909-8AAA-BEA12D3F827B}"/>
                    </a:ext>
                  </a:extLst>
                </p:cNvPr>
                <p:cNvSpPr>
                  <a:spLocks noChangeArrowheads="1"/>
                </p:cNvSpPr>
                <p:nvPr/>
              </p:nvSpPr>
              <p:spPr bwMode="auto">
                <a:xfrm>
                  <a:off x="1858416" y="6139083"/>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58" name="Group 57">
                <a:extLst>
                  <a:ext uri="{FF2B5EF4-FFF2-40B4-BE49-F238E27FC236}">
                    <a16:creationId xmlns:a16="http://schemas.microsoft.com/office/drawing/2014/main" id="{8B3EED9F-A70C-47DE-B964-89FD47B8D47A}"/>
                  </a:ext>
                </a:extLst>
              </p:cNvPr>
              <p:cNvGrpSpPr/>
              <p:nvPr/>
            </p:nvGrpSpPr>
            <p:grpSpPr>
              <a:xfrm>
                <a:off x="1999018" y="4447653"/>
                <a:ext cx="1569651" cy="1574623"/>
                <a:chOff x="2199228" y="2343030"/>
                <a:chExt cx="1569651" cy="1574623"/>
              </a:xfrm>
            </p:grpSpPr>
            <p:sp>
              <p:nvSpPr>
                <p:cNvPr id="59" name="Oval 58">
                  <a:extLst>
                    <a:ext uri="{FF2B5EF4-FFF2-40B4-BE49-F238E27FC236}">
                      <a16:creationId xmlns:a16="http://schemas.microsoft.com/office/drawing/2014/main" id="{46D3ABEA-5736-46D4-8C44-618A7307660E}"/>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60" name="Picture 59">
                  <a:extLst>
                    <a:ext uri="{FF2B5EF4-FFF2-40B4-BE49-F238E27FC236}">
                      <a16:creationId xmlns:a16="http://schemas.microsoft.com/office/drawing/2014/main" id="{656B199A-8B27-4738-AD9E-4C4CBADEB29B}"/>
                    </a:ext>
                  </a:extLst>
                </p:cNvPr>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grpSp>
        <p:nvGrpSpPr>
          <p:cNvPr id="92" name="Group 91">
            <a:extLst>
              <a:ext uri="{FF2B5EF4-FFF2-40B4-BE49-F238E27FC236}">
                <a16:creationId xmlns:a16="http://schemas.microsoft.com/office/drawing/2014/main" id="{3449419D-60DD-48A2-B6D3-C65E306BA1B3}"/>
              </a:ext>
            </a:extLst>
          </p:cNvPr>
          <p:cNvGrpSpPr/>
          <p:nvPr/>
        </p:nvGrpSpPr>
        <p:grpSpPr>
          <a:xfrm>
            <a:off x="3183370" y="2164001"/>
            <a:ext cx="1814476" cy="4021475"/>
            <a:chOff x="5539247" y="2365315"/>
            <a:chExt cx="1814476" cy="4021475"/>
          </a:xfrm>
        </p:grpSpPr>
        <p:grpSp>
          <p:nvGrpSpPr>
            <p:cNvPr id="22" name="Group 21">
              <a:extLst>
                <a:ext uri="{FF2B5EF4-FFF2-40B4-BE49-F238E27FC236}">
                  <a16:creationId xmlns:a16="http://schemas.microsoft.com/office/drawing/2014/main" id="{71EF3C54-422A-4ED9-878A-D7A60B5BCFA3}"/>
                </a:ext>
              </a:extLst>
            </p:cNvPr>
            <p:cNvGrpSpPr/>
            <p:nvPr/>
          </p:nvGrpSpPr>
          <p:grpSpPr>
            <a:xfrm>
              <a:off x="5613434" y="2365315"/>
              <a:ext cx="1740289" cy="1981219"/>
              <a:chOff x="3965659" y="2360606"/>
              <a:chExt cx="1740289" cy="1981219"/>
            </a:xfrm>
          </p:grpSpPr>
          <p:grpSp>
            <p:nvGrpSpPr>
              <p:cNvPr id="23" name="Group 22">
                <a:extLst>
                  <a:ext uri="{FF2B5EF4-FFF2-40B4-BE49-F238E27FC236}">
                    <a16:creationId xmlns:a16="http://schemas.microsoft.com/office/drawing/2014/main" id="{74E4BC7B-A6DD-43A2-A041-DCC66E99F8B4}"/>
                  </a:ext>
                </a:extLst>
              </p:cNvPr>
              <p:cNvGrpSpPr/>
              <p:nvPr/>
            </p:nvGrpSpPr>
            <p:grpSpPr>
              <a:xfrm>
                <a:off x="4073353" y="4041743"/>
                <a:ext cx="1632595" cy="300082"/>
                <a:chOff x="4120914" y="4041743"/>
                <a:chExt cx="1632595" cy="300082"/>
              </a:xfrm>
            </p:grpSpPr>
            <p:sp>
              <p:nvSpPr>
                <p:cNvPr id="27" name="TextBox 26">
                  <a:extLst>
                    <a:ext uri="{FF2B5EF4-FFF2-40B4-BE49-F238E27FC236}">
                      <a16:creationId xmlns:a16="http://schemas.microsoft.com/office/drawing/2014/main" id="{EC080511-1CAB-4F45-A58A-C39537D07B15}"/>
                    </a:ext>
                  </a:extLst>
                </p:cNvPr>
                <p:cNvSpPr txBox="1"/>
                <p:nvPr/>
              </p:nvSpPr>
              <p:spPr bwMode="auto">
                <a:xfrm>
                  <a:off x="4286005" y="4041743"/>
                  <a:ext cx="1467504" cy="300082"/>
                </a:xfrm>
                <a:prstGeom prst="rect">
                  <a:avLst/>
                </a:prstGeom>
                <a:noFill/>
              </p:spPr>
              <p:txBody>
                <a:bodyPr wrap="squar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Dayton, OH</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28" name="Oval 27">
                  <a:extLst>
                    <a:ext uri="{FF2B5EF4-FFF2-40B4-BE49-F238E27FC236}">
                      <a16:creationId xmlns:a16="http://schemas.microsoft.com/office/drawing/2014/main" id="{CE1489B4-1B04-414E-842B-2B6737EA8D96}"/>
                    </a:ext>
                  </a:extLst>
                </p:cNvPr>
                <p:cNvSpPr/>
                <p:nvPr/>
              </p:nvSpPr>
              <p:spPr>
                <a:xfrm>
                  <a:off x="4120914" y="4044022"/>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29" name="Freeform 127">
                  <a:extLst>
                    <a:ext uri="{FF2B5EF4-FFF2-40B4-BE49-F238E27FC236}">
                      <a16:creationId xmlns:a16="http://schemas.microsoft.com/office/drawing/2014/main" id="{EE5C8914-ED3C-4DBF-9E5C-980EB4FD6C4A}"/>
                    </a:ext>
                  </a:extLst>
                </p:cNvPr>
                <p:cNvSpPr>
                  <a:spLocks noChangeArrowheads="1"/>
                </p:cNvSpPr>
                <p:nvPr/>
              </p:nvSpPr>
              <p:spPr bwMode="auto">
                <a:xfrm>
                  <a:off x="4211401" y="4096976"/>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24" name="Group 23">
                <a:extLst>
                  <a:ext uri="{FF2B5EF4-FFF2-40B4-BE49-F238E27FC236}">
                    <a16:creationId xmlns:a16="http://schemas.microsoft.com/office/drawing/2014/main" id="{5E72E614-5D7A-4544-8239-5BD05C10B546}"/>
                  </a:ext>
                </a:extLst>
              </p:cNvPr>
              <p:cNvGrpSpPr/>
              <p:nvPr/>
            </p:nvGrpSpPr>
            <p:grpSpPr>
              <a:xfrm>
                <a:off x="3965659" y="2360606"/>
                <a:ext cx="1569651" cy="1574623"/>
                <a:chOff x="2199228" y="2343030"/>
                <a:chExt cx="1569651" cy="1574623"/>
              </a:xfrm>
            </p:grpSpPr>
            <p:sp>
              <p:nvSpPr>
                <p:cNvPr id="25" name="Oval 24">
                  <a:extLst>
                    <a:ext uri="{FF2B5EF4-FFF2-40B4-BE49-F238E27FC236}">
                      <a16:creationId xmlns:a16="http://schemas.microsoft.com/office/drawing/2014/main" id="{461A0AC1-1904-4186-A8A4-DA915AE8C70F}"/>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26" name="Picture 25">
                  <a:extLst>
                    <a:ext uri="{FF2B5EF4-FFF2-40B4-BE49-F238E27FC236}">
                      <a16:creationId xmlns:a16="http://schemas.microsoft.com/office/drawing/2014/main" id="{977930E7-3656-45DD-8082-AE8C1364E228}"/>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nvGrpSpPr>
            <p:cNvPr id="64" name="Group 63">
              <a:extLst>
                <a:ext uri="{FF2B5EF4-FFF2-40B4-BE49-F238E27FC236}">
                  <a16:creationId xmlns:a16="http://schemas.microsoft.com/office/drawing/2014/main" id="{4D2FC116-14F2-4B5E-AF5D-70AA5F73BE70}"/>
                </a:ext>
              </a:extLst>
            </p:cNvPr>
            <p:cNvGrpSpPr/>
            <p:nvPr/>
          </p:nvGrpSpPr>
          <p:grpSpPr>
            <a:xfrm>
              <a:off x="5539247" y="4452362"/>
              <a:ext cx="1814476" cy="1934428"/>
              <a:chOff x="3905586" y="4447653"/>
              <a:chExt cx="1814476" cy="1934428"/>
            </a:xfrm>
          </p:grpSpPr>
          <p:grpSp>
            <p:nvGrpSpPr>
              <p:cNvPr id="65" name="Group 64">
                <a:extLst>
                  <a:ext uri="{FF2B5EF4-FFF2-40B4-BE49-F238E27FC236}">
                    <a16:creationId xmlns:a16="http://schemas.microsoft.com/office/drawing/2014/main" id="{AA322EAA-6D63-4331-AE62-75DE7F5D414F}"/>
                  </a:ext>
                </a:extLst>
              </p:cNvPr>
              <p:cNvGrpSpPr/>
              <p:nvPr/>
            </p:nvGrpSpPr>
            <p:grpSpPr>
              <a:xfrm>
                <a:off x="3905586" y="6081999"/>
                <a:ext cx="1814476" cy="300082"/>
                <a:chOff x="3900901" y="6081999"/>
                <a:chExt cx="1814476" cy="300082"/>
              </a:xfrm>
            </p:grpSpPr>
            <p:sp>
              <p:nvSpPr>
                <p:cNvPr id="69" name="TextBox 68">
                  <a:extLst>
                    <a:ext uri="{FF2B5EF4-FFF2-40B4-BE49-F238E27FC236}">
                      <a16:creationId xmlns:a16="http://schemas.microsoft.com/office/drawing/2014/main" id="{BED37ACB-39F3-484C-AEBD-5E30E1FF9B40}"/>
                    </a:ext>
                  </a:extLst>
                </p:cNvPr>
                <p:cNvSpPr txBox="1"/>
                <p:nvPr/>
              </p:nvSpPr>
              <p:spPr bwMode="auto">
                <a:xfrm>
                  <a:off x="4359045" y="6081999"/>
                  <a:ext cx="1356332"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Baton Rouge, LA</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70" name="Oval 69">
                  <a:extLst>
                    <a:ext uri="{FF2B5EF4-FFF2-40B4-BE49-F238E27FC236}">
                      <a16:creationId xmlns:a16="http://schemas.microsoft.com/office/drawing/2014/main" id="{7E45958B-8ACC-43B3-9E04-C8268798FB08}"/>
                    </a:ext>
                  </a:extLst>
                </p:cNvPr>
                <p:cNvSpPr/>
                <p:nvPr/>
              </p:nvSpPr>
              <p:spPr>
                <a:xfrm>
                  <a:off x="3900901" y="6089116"/>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71" name="Freeform 127">
                  <a:extLst>
                    <a:ext uri="{FF2B5EF4-FFF2-40B4-BE49-F238E27FC236}">
                      <a16:creationId xmlns:a16="http://schemas.microsoft.com/office/drawing/2014/main" id="{25E76E89-161D-4B76-9078-CCAF50C37AD0}"/>
                    </a:ext>
                  </a:extLst>
                </p:cNvPr>
                <p:cNvSpPr>
                  <a:spLocks noChangeArrowheads="1"/>
                </p:cNvSpPr>
                <p:nvPr/>
              </p:nvSpPr>
              <p:spPr bwMode="auto">
                <a:xfrm>
                  <a:off x="3991388" y="6142070"/>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66" name="Group 65">
                <a:extLst>
                  <a:ext uri="{FF2B5EF4-FFF2-40B4-BE49-F238E27FC236}">
                    <a16:creationId xmlns:a16="http://schemas.microsoft.com/office/drawing/2014/main" id="{E62B3BEE-D619-49C7-9EF8-1FED59B484B7}"/>
                  </a:ext>
                </a:extLst>
              </p:cNvPr>
              <p:cNvGrpSpPr/>
              <p:nvPr/>
            </p:nvGrpSpPr>
            <p:grpSpPr>
              <a:xfrm>
                <a:off x="3979773" y="4447653"/>
                <a:ext cx="1569651" cy="1574623"/>
                <a:chOff x="2199228" y="2343030"/>
                <a:chExt cx="1569651" cy="1574623"/>
              </a:xfrm>
            </p:grpSpPr>
            <p:sp>
              <p:nvSpPr>
                <p:cNvPr id="67" name="Oval 66">
                  <a:extLst>
                    <a:ext uri="{FF2B5EF4-FFF2-40B4-BE49-F238E27FC236}">
                      <a16:creationId xmlns:a16="http://schemas.microsoft.com/office/drawing/2014/main" id="{F0C3494F-2CE1-4B81-9960-93D1C681CE26}"/>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68" name="Picture 67">
                  <a:extLst>
                    <a:ext uri="{FF2B5EF4-FFF2-40B4-BE49-F238E27FC236}">
                      <a16:creationId xmlns:a16="http://schemas.microsoft.com/office/drawing/2014/main" id="{C5858DE9-0766-44E2-8AFB-CA1E9B52E1A8}"/>
                    </a:ext>
                  </a:extLst>
                </p:cNvPr>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grpSp>
        <p:nvGrpSpPr>
          <p:cNvPr id="90" name="Group 89">
            <a:extLst>
              <a:ext uri="{FF2B5EF4-FFF2-40B4-BE49-F238E27FC236}">
                <a16:creationId xmlns:a16="http://schemas.microsoft.com/office/drawing/2014/main" id="{43BDA05B-1441-4C94-BF67-F408C5571B11}"/>
              </a:ext>
            </a:extLst>
          </p:cNvPr>
          <p:cNvGrpSpPr/>
          <p:nvPr/>
        </p:nvGrpSpPr>
        <p:grpSpPr>
          <a:xfrm>
            <a:off x="5317088" y="2161428"/>
            <a:ext cx="1753115" cy="4022522"/>
            <a:chOff x="7400446" y="2365315"/>
            <a:chExt cx="1753115" cy="4022522"/>
          </a:xfrm>
        </p:grpSpPr>
        <p:grpSp>
          <p:nvGrpSpPr>
            <p:cNvPr id="30" name="Group 29">
              <a:extLst>
                <a:ext uri="{FF2B5EF4-FFF2-40B4-BE49-F238E27FC236}">
                  <a16:creationId xmlns:a16="http://schemas.microsoft.com/office/drawing/2014/main" id="{ECB5A53E-566C-4917-B35E-C9D71B37B002}"/>
                </a:ext>
              </a:extLst>
            </p:cNvPr>
            <p:cNvGrpSpPr/>
            <p:nvPr/>
          </p:nvGrpSpPr>
          <p:grpSpPr>
            <a:xfrm>
              <a:off x="7400446" y="2365315"/>
              <a:ext cx="1753115" cy="1981219"/>
              <a:chOff x="5939148" y="2360606"/>
              <a:chExt cx="1753115" cy="1981219"/>
            </a:xfrm>
          </p:grpSpPr>
          <p:grpSp>
            <p:nvGrpSpPr>
              <p:cNvPr id="31" name="Group 30">
                <a:extLst>
                  <a:ext uri="{FF2B5EF4-FFF2-40B4-BE49-F238E27FC236}">
                    <a16:creationId xmlns:a16="http://schemas.microsoft.com/office/drawing/2014/main" id="{0557D21D-3ED1-43C7-9F13-E197E8683962}"/>
                  </a:ext>
                </a:extLst>
              </p:cNvPr>
              <p:cNvGrpSpPr/>
              <p:nvPr/>
            </p:nvGrpSpPr>
            <p:grpSpPr>
              <a:xfrm>
                <a:off x="5939148" y="4041743"/>
                <a:ext cx="1753115" cy="300082"/>
                <a:chOff x="5939148" y="4041743"/>
                <a:chExt cx="1753115" cy="300082"/>
              </a:xfrm>
            </p:grpSpPr>
            <p:grpSp>
              <p:nvGrpSpPr>
                <p:cNvPr id="35" name="Group 34">
                  <a:extLst>
                    <a:ext uri="{FF2B5EF4-FFF2-40B4-BE49-F238E27FC236}">
                      <a16:creationId xmlns:a16="http://schemas.microsoft.com/office/drawing/2014/main" id="{A3649B64-D95E-4462-BF90-F3274E22E3CE}"/>
                    </a:ext>
                  </a:extLst>
                </p:cNvPr>
                <p:cNvGrpSpPr/>
                <p:nvPr/>
              </p:nvGrpSpPr>
              <p:grpSpPr>
                <a:xfrm>
                  <a:off x="5939148" y="4041743"/>
                  <a:ext cx="1753115" cy="300082"/>
                  <a:chOff x="5939148" y="4041743"/>
                  <a:chExt cx="1753115" cy="300082"/>
                </a:xfrm>
              </p:grpSpPr>
              <p:sp>
                <p:nvSpPr>
                  <p:cNvPr id="37" name="TextBox 36">
                    <a:extLst>
                      <a:ext uri="{FF2B5EF4-FFF2-40B4-BE49-F238E27FC236}">
                        <a16:creationId xmlns:a16="http://schemas.microsoft.com/office/drawing/2014/main" id="{BEA28180-6EF3-4A5D-B27D-0E3EC26A54BE}"/>
                      </a:ext>
                    </a:extLst>
                  </p:cNvPr>
                  <p:cNvSpPr txBox="1"/>
                  <p:nvPr/>
                </p:nvSpPr>
                <p:spPr bwMode="auto">
                  <a:xfrm>
                    <a:off x="6373697" y="4041743"/>
                    <a:ext cx="1318566"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San Antonio, TX</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38" name="Oval 37">
                    <a:extLst>
                      <a:ext uri="{FF2B5EF4-FFF2-40B4-BE49-F238E27FC236}">
                        <a16:creationId xmlns:a16="http://schemas.microsoft.com/office/drawing/2014/main" id="{0A7BF56A-1141-4FC9-AF36-A5E2B410B66D}"/>
                      </a:ext>
                    </a:extLst>
                  </p:cNvPr>
                  <p:cNvSpPr/>
                  <p:nvPr/>
                </p:nvSpPr>
                <p:spPr>
                  <a:xfrm>
                    <a:off x="5939148" y="4044644"/>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grpSp>
            <p:sp>
              <p:nvSpPr>
                <p:cNvPr id="36" name="Freeform 127">
                  <a:extLst>
                    <a:ext uri="{FF2B5EF4-FFF2-40B4-BE49-F238E27FC236}">
                      <a16:creationId xmlns:a16="http://schemas.microsoft.com/office/drawing/2014/main" id="{E90CC980-4489-46DA-AAFA-06547FECAD66}"/>
                    </a:ext>
                  </a:extLst>
                </p:cNvPr>
                <p:cNvSpPr>
                  <a:spLocks noChangeArrowheads="1"/>
                </p:cNvSpPr>
                <p:nvPr/>
              </p:nvSpPr>
              <p:spPr bwMode="auto">
                <a:xfrm>
                  <a:off x="6029635" y="4097598"/>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32" name="Group 31">
                <a:extLst>
                  <a:ext uri="{FF2B5EF4-FFF2-40B4-BE49-F238E27FC236}">
                    <a16:creationId xmlns:a16="http://schemas.microsoft.com/office/drawing/2014/main" id="{E41D8BB7-5D59-455C-AB40-61C2A3230911}"/>
                  </a:ext>
                </a:extLst>
              </p:cNvPr>
              <p:cNvGrpSpPr/>
              <p:nvPr/>
            </p:nvGrpSpPr>
            <p:grpSpPr>
              <a:xfrm>
                <a:off x="5986790" y="2360606"/>
                <a:ext cx="1569651" cy="1574623"/>
                <a:chOff x="2199228" y="2343030"/>
                <a:chExt cx="1569651" cy="1574623"/>
              </a:xfrm>
            </p:grpSpPr>
            <p:sp>
              <p:nvSpPr>
                <p:cNvPr id="33" name="Oval 32">
                  <a:extLst>
                    <a:ext uri="{FF2B5EF4-FFF2-40B4-BE49-F238E27FC236}">
                      <a16:creationId xmlns:a16="http://schemas.microsoft.com/office/drawing/2014/main" id="{7C522352-872C-4525-A50C-557FC15C220C}"/>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34" name="Picture 33">
                  <a:extLst>
                    <a:ext uri="{FF2B5EF4-FFF2-40B4-BE49-F238E27FC236}">
                      <a16:creationId xmlns:a16="http://schemas.microsoft.com/office/drawing/2014/main" id="{35082171-F418-4D07-8AD3-65203256F6D8}"/>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nvGrpSpPr>
            <p:cNvPr id="72" name="Group 71">
              <a:extLst>
                <a:ext uri="{FF2B5EF4-FFF2-40B4-BE49-F238E27FC236}">
                  <a16:creationId xmlns:a16="http://schemas.microsoft.com/office/drawing/2014/main" id="{5733F781-0F57-48EE-B196-9EDC0F9A7FD7}"/>
                </a:ext>
              </a:extLst>
            </p:cNvPr>
            <p:cNvGrpSpPr/>
            <p:nvPr/>
          </p:nvGrpSpPr>
          <p:grpSpPr>
            <a:xfrm>
              <a:off x="7448088" y="4452362"/>
              <a:ext cx="1569651" cy="1935475"/>
              <a:chOff x="6045325" y="4447653"/>
              <a:chExt cx="1569651" cy="1935475"/>
            </a:xfrm>
          </p:grpSpPr>
          <p:grpSp>
            <p:nvGrpSpPr>
              <p:cNvPr id="73" name="Group 72">
                <a:extLst>
                  <a:ext uri="{FF2B5EF4-FFF2-40B4-BE49-F238E27FC236}">
                    <a16:creationId xmlns:a16="http://schemas.microsoft.com/office/drawing/2014/main" id="{FF6957D8-3BD5-409A-A069-70CB6AC4BC47}"/>
                  </a:ext>
                </a:extLst>
              </p:cNvPr>
              <p:cNvGrpSpPr/>
              <p:nvPr/>
            </p:nvGrpSpPr>
            <p:grpSpPr>
              <a:xfrm>
                <a:off x="6137089" y="6083046"/>
                <a:ext cx="1475626" cy="300082"/>
                <a:chOff x="6046358" y="6083046"/>
                <a:chExt cx="1475626" cy="300082"/>
              </a:xfrm>
            </p:grpSpPr>
            <p:sp>
              <p:nvSpPr>
                <p:cNvPr id="77" name="Freeform 127">
                  <a:extLst>
                    <a:ext uri="{FF2B5EF4-FFF2-40B4-BE49-F238E27FC236}">
                      <a16:creationId xmlns:a16="http://schemas.microsoft.com/office/drawing/2014/main" id="{830F527A-C17B-4410-BABC-5A135768195A}"/>
                    </a:ext>
                  </a:extLst>
                </p:cNvPr>
                <p:cNvSpPr>
                  <a:spLocks noChangeArrowheads="1"/>
                </p:cNvSpPr>
                <p:nvPr/>
              </p:nvSpPr>
              <p:spPr bwMode="auto">
                <a:xfrm>
                  <a:off x="6106164" y="6179415"/>
                  <a:ext cx="122817" cy="18105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sp>
              <p:nvSpPr>
                <p:cNvPr id="78" name="TextBox 77">
                  <a:extLst>
                    <a:ext uri="{FF2B5EF4-FFF2-40B4-BE49-F238E27FC236}">
                      <a16:creationId xmlns:a16="http://schemas.microsoft.com/office/drawing/2014/main" id="{B9028DDE-7B61-4071-A387-400001727315}"/>
                    </a:ext>
                  </a:extLst>
                </p:cNvPr>
                <p:cNvSpPr txBox="1"/>
                <p:nvPr/>
              </p:nvSpPr>
              <p:spPr bwMode="auto">
                <a:xfrm>
                  <a:off x="6479584" y="6083046"/>
                  <a:ext cx="1042400"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Shalimar, FL</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79" name="Oval 78">
                  <a:extLst>
                    <a:ext uri="{FF2B5EF4-FFF2-40B4-BE49-F238E27FC236}">
                      <a16:creationId xmlns:a16="http://schemas.microsoft.com/office/drawing/2014/main" id="{5E4A88A0-292E-4EC3-91ED-39382D1EDD58}"/>
                    </a:ext>
                  </a:extLst>
                </p:cNvPr>
                <p:cNvSpPr/>
                <p:nvPr/>
              </p:nvSpPr>
              <p:spPr>
                <a:xfrm>
                  <a:off x="6046358" y="6084444"/>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80" name="Freeform 127">
                  <a:extLst>
                    <a:ext uri="{FF2B5EF4-FFF2-40B4-BE49-F238E27FC236}">
                      <a16:creationId xmlns:a16="http://schemas.microsoft.com/office/drawing/2014/main" id="{D9FE9AC3-4A8E-4E3F-8082-DB74F5AE0479}"/>
                    </a:ext>
                  </a:extLst>
                </p:cNvPr>
                <p:cNvSpPr>
                  <a:spLocks noChangeArrowheads="1"/>
                </p:cNvSpPr>
                <p:nvPr/>
              </p:nvSpPr>
              <p:spPr bwMode="auto">
                <a:xfrm>
                  <a:off x="6136845" y="6137398"/>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74" name="Group 73">
                <a:extLst>
                  <a:ext uri="{FF2B5EF4-FFF2-40B4-BE49-F238E27FC236}">
                    <a16:creationId xmlns:a16="http://schemas.microsoft.com/office/drawing/2014/main" id="{3C261FCE-5220-4DA8-A506-8ADFD5CA028A}"/>
                  </a:ext>
                </a:extLst>
              </p:cNvPr>
              <p:cNvGrpSpPr/>
              <p:nvPr/>
            </p:nvGrpSpPr>
            <p:grpSpPr>
              <a:xfrm>
                <a:off x="6045325" y="4447653"/>
                <a:ext cx="1569651" cy="1574623"/>
                <a:chOff x="2199228" y="2343030"/>
                <a:chExt cx="1569651" cy="1574623"/>
              </a:xfrm>
            </p:grpSpPr>
            <p:sp>
              <p:nvSpPr>
                <p:cNvPr id="75" name="Oval 74">
                  <a:extLst>
                    <a:ext uri="{FF2B5EF4-FFF2-40B4-BE49-F238E27FC236}">
                      <a16:creationId xmlns:a16="http://schemas.microsoft.com/office/drawing/2014/main" id="{001263B0-9E03-477A-A21D-4C5D73749438}"/>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76" name="Picture 75">
                  <a:extLst>
                    <a:ext uri="{FF2B5EF4-FFF2-40B4-BE49-F238E27FC236}">
                      <a16:creationId xmlns:a16="http://schemas.microsoft.com/office/drawing/2014/main" id="{7ED7A24B-1A74-4465-8939-3D17A05C9AA5}"/>
                    </a:ext>
                  </a:extLst>
                </p:cNvPr>
                <p:cNvPicPr>
                  <a:picLocks/>
                </p:cNvPicPr>
                <p:nvPr/>
              </p:nvPicPr>
              <p:blipFill rotWithShape="1">
                <a:blip r:embed="rId8"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grpSp>
        <p:nvGrpSpPr>
          <p:cNvPr id="91" name="Group 90">
            <a:extLst>
              <a:ext uri="{FF2B5EF4-FFF2-40B4-BE49-F238E27FC236}">
                <a16:creationId xmlns:a16="http://schemas.microsoft.com/office/drawing/2014/main" id="{DAEAA342-CE9C-497A-8FEE-B4DA994F0ADD}"/>
              </a:ext>
            </a:extLst>
          </p:cNvPr>
          <p:cNvGrpSpPr/>
          <p:nvPr/>
        </p:nvGrpSpPr>
        <p:grpSpPr>
          <a:xfrm>
            <a:off x="7424261" y="2168593"/>
            <a:ext cx="1569651" cy="4021056"/>
            <a:chOff x="9589777" y="2365315"/>
            <a:chExt cx="1569651" cy="4021056"/>
          </a:xfrm>
        </p:grpSpPr>
        <p:grpSp>
          <p:nvGrpSpPr>
            <p:cNvPr id="39" name="Group 38">
              <a:extLst>
                <a:ext uri="{FF2B5EF4-FFF2-40B4-BE49-F238E27FC236}">
                  <a16:creationId xmlns:a16="http://schemas.microsoft.com/office/drawing/2014/main" id="{C077C376-20F3-4517-981C-8D2409CE2D5D}"/>
                </a:ext>
              </a:extLst>
            </p:cNvPr>
            <p:cNvGrpSpPr/>
            <p:nvPr/>
          </p:nvGrpSpPr>
          <p:grpSpPr>
            <a:xfrm>
              <a:off x="9589777" y="2365315"/>
              <a:ext cx="1569651" cy="1979753"/>
              <a:chOff x="7939757" y="2360606"/>
              <a:chExt cx="1569651" cy="1979753"/>
            </a:xfrm>
          </p:grpSpPr>
          <p:grpSp>
            <p:nvGrpSpPr>
              <p:cNvPr id="40" name="Group 39">
                <a:extLst>
                  <a:ext uri="{FF2B5EF4-FFF2-40B4-BE49-F238E27FC236}">
                    <a16:creationId xmlns:a16="http://schemas.microsoft.com/office/drawing/2014/main" id="{4CBE1B95-66EC-474A-BA0F-2BCDE24AD59D}"/>
                  </a:ext>
                </a:extLst>
              </p:cNvPr>
              <p:cNvGrpSpPr/>
              <p:nvPr/>
            </p:nvGrpSpPr>
            <p:grpSpPr>
              <a:xfrm>
                <a:off x="8082313" y="4040277"/>
                <a:ext cx="1330200" cy="300082"/>
                <a:chOff x="8080428" y="4040277"/>
                <a:chExt cx="1330200" cy="300082"/>
              </a:xfrm>
            </p:grpSpPr>
            <p:grpSp>
              <p:nvGrpSpPr>
                <p:cNvPr id="44" name="Group 43">
                  <a:extLst>
                    <a:ext uri="{FF2B5EF4-FFF2-40B4-BE49-F238E27FC236}">
                      <a16:creationId xmlns:a16="http://schemas.microsoft.com/office/drawing/2014/main" id="{793EFD17-CD2A-4FB8-AFFD-C1D8BE2C480D}"/>
                    </a:ext>
                  </a:extLst>
                </p:cNvPr>
                <p:cNvGrpSpPr/>
                <p:nvPr/>
              </p:nvGrpSpPr>
              <p:grpSpPr>
                <a:xfrm>
                  <a:off x="8080428" y="4040277"/>
                  <a:ext cx="1330200" cy="300082"/>
                  <a:chOff x="8080428" y="4040277"/>
                  <a:chExt cx="1330200" cy="300082"/>
                </a:xfrm>
              </p:grpSpPr>
              <p:sp>
                <p:nvSpPr>
                  <p:cNvPr id="46" name="TextBox 45">
                    <a:extLst>
                      <a:ext uri="{FF2B5EF4-FFF2-40B4-BE49-F238E27FC236}">
                        <a16:creationId xmlns:a16="http://schemas.microsoft.com/office/drawing/2014/main" id="{34E36729-25FA-4FCD-8968-BD6F294C8D44}"/>
                      </a:ext>
                    </a:extLst>
                  </p:cNvPr>
                  <p:cNvSpPr txBox="1"/>
                  <p:nvPr/>
                </p:nvSpPr>
                <p:spPr bwMode="auto">
                  <a:xfrm>
                    <a:off x="8463317" y="4040277"/>
                    <a:ext cx="947311"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Ruston, LA</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47" name="Oval 46">
                    <a:extLst>
                      <a:ext uri="{FF2B5EF4-FFF2-40B4-BE49-F238E27FC236}">
                        <a16:creationId xmlns:a16="http://schemas.microsoft.com/office/drawing/2014/main" id="{273F093B-50C2-47D2-82E1-E5CC60B4BE75}"/>
                      </a:ext>
                    </a:extLst>
                  </p:cNvPr>
                  <p:cNvSpPr/>
                  <p:nvPr/>
                </p:nvSpPr>
                <p:spPr>
                  <a:xfrm>
                    <a:off x="8080428" y="4043178"/>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grpSp>
            <p:sp>
              <p:nvSpPr>
                <p:cNvPr id="45" name="Freeform 127">
                  <a:extLst>
                    <a:ext uri="{FF2B5EF4-FFF2-40B4-BE49-F238E27FC236}">
                      <a16:creationId xmlns:a16="http://schemas.microsoft.com/office/drawing/2014/main" id="{A9D29E75-0E82-4048-8F5C-15325D432A8F}"/>
                    </a:ext>
                  </a:extLst>
                </p:cNvPr>
                <p:cNvSpPr>
                  <a:spLocks noChangeArrowheads="1"/>
                </p:cNvSpPr>
                <p:nvPr/>
              </p:nvSpPr>
              <p:spPr bwMode="auto">
                <a:xfrm>
                  <a:off x="8170915" y="4096132"/>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41" name="Group 40">
                <a:extLst>
                  <a:ext uri="{FF2B5EF4-FFF2-40B4-BE49-F238E27FC236}">
                    <a16:creationId xmlns:a16="http://schemas.microsoft.com/office/drawing/2014/main" id="{F3B5AE60-03E9-4AF3-953A-E9816CC994CC}"/>
                  </a:ext>
                </a:extLst>
              </p:cNvPr>
              <p:cNvGrpSpPr/>
              <p:nvPr/>
            </p:nvGrpSpPr>
            <p:grpSpPr>
              <a:xfrm>
                <a:off x="7939757" y="2360606"/>
                <a:ext cx="1569651" cy="1574623"/>
                <a:chOff x="2199228" y="2343030"/>
                <a:chExt cx="1569651" cy="1574623"/>
              </a:xfrm>
            </p:grpSpPr>
            <p:sp>
              <p:nvSpPr>
                <p:cNvPr id="42" name="Oval 41">
                  <a:extLst>
                    <a:ext uri="{FF2B5EF4-FFF2-40B4-BE49-F238E27FC236}">
                      <a16:creationId xmlns:a16="http://schemas.microsoft.com/office/drawing/2014/main" id="{2AE3E8D5-421E-4F27-A451-99477861705B}"/>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43" name="Picture 42">
                  <a:extLst>
                    <a:ext uri="{FF2B5EF4-FFF2-40B4-BE49-F238E27FC236}">
                      <a16:creationId xmlns:a16="http://schemas.microsoft.com/office/drawing/2014/main" id="{0C430B96-CDA3-4DA1-A197-EBE9B29D5254}"/>
                    </a:ext>
                  </a:extLst>
                </p:cNvPr>
                <p:cNvPicPr>
                  <a:picLocks/>
                </p:cNvPicPr>
                <p:nvPr/>
              </p:nvPicPr>
              <p:blipFill rotWithShape="1">
                <a:blip r:embed="rId9" cstate="print">
                  <a:extLst>
                    <a:ext uri="{28A0092B-C50C-407E-A947-70E740481C1C}">
                      <a14:useLocalDpi xmlns:a14="http://schemas.microsoft.com/office/drawing/2010/main" val="0"/>
                    </a:ext>
                  </a:extLst>
                </a:blip>
                <a:srcRect t="-207"/>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nvGrpSpPr>
            <p:cNvPr id="81" name="Group 80">
              <a:extLst>
                <a:ext uri="{FF2B5EF4-FFF2-40B4-BE49-F238E27FC236}">
                  <a16:creationId xmlns:a16="http://schemas.microsoft.com/office/drawing/2014/main" id="{FA421AEB-4541-4662-9B3E-BF250017F211}"/>
                </a:ext>
              </a:extLst>
            </p:cNvPr>
            <p:cNvGrpSpPr/>
            <p:nvPr/>
          </p:nvGrpSpPr>
          <p:grpSpPr>
            <a:xfrm>
              <a:off x="9589777" y="4452362"/>
              <a:ext cx="1569651" cy="1934009"/>
              <a:chOff x="7958761" y="4447653"/>
              <a:chExt cx="1569651" cy="1934009"/>
            </a:xfrm>
          </p:grpSpPr>
          <p:grpSp>
            <p:nvGrpSpPr>
              <p:cNvPr id="82" name="Group 81">
                <a:extLst>
                  <a:ext uri="{FF2B5EF4-FFF2-40B4-BE49-F238E27FC236}">
                    <a16:creationId xmlns:a16="http://schemas.microsoft.com/office/drawing/2014/main" id="{EC22AA4F-ABA3-4ECE-B6A6-BEEE9E342908}"/>
                  </a:ext>
                </a:extLst>
              </p:cNvPr>
              <p:cNvGrpSpPr/>
              <p:nvPr/>
            </p:nvGrpSpPr>
            <p:grpSpPr>
              <a:xfrm>
                <a:off x="8155407" y="6081580"/>
                <a:ext cx="1273979" cy="300082"/>
                <a:chOff x="8116615" y="6081580"/>
                <a:chExt cx="1273979" cy="300082"/>
              </a:xfrm>
            </p:grpSpPr>
            <p:sp>
              <p:nvSpPr>
                <p:cNvPr id="86" name="Freeform 127">
                  <a:extLst>
                    <a:ext uri="{FF2B5EF4-FFF2-40B4-BE49-F238E27FC236}">
                      <a16:creationId xmlns:a16="http://schemas.microsoft.com/office/drawing/2014/main" id="{4A2D0486-9C9D-4FD8-A75D-E84168D3617D}"/>
                    </a:ext>
                  </a:extLst>
                </p:cNvPr>
                <p:cNvSpPr>
                  <a:spLocks noChangeArrowheads="1"/>
                </p:cNvSpPr>
                <p:nvPr/>
              </p:nvSpPr>
              <p:spPr bwMode="auto">
                <a:xfrm>
                  <a:off x="8176421" y="6177949"/>
                  <a:ext cx="122817" cy="18105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sp>
              <p:nvSpPr>
                <p:cNvPr id="87" name="TextBox 86">
                  <a:extLst>
                    <a:ext uri="{FF2B5EF4-FFF2-40B4-BE49-F238E27FC236}">
                      <a16:creationId xmlns:a16="http://schemas.microsoft.com/office/drawing/2014/main" id="{3B69ADCB-BA73-46F9-AC33-E69C666FB486}"/>
                    </a:ext>
                  </a:extLst>
                </p:cNvPr>
                <p:cNvSpPr txBox="1"/>
                <p:nvPr/>
              </p:nvSpPr>
              <p:spPr bwMode="auto">
                <a:xfrm>
                  <a:off x="8503620" y="6081580"/>
                  <a:ext cx="886974"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Rome, NY</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88" name="Oval 87">
                  <a:extLst>
                    <a:ext uri="{FF2B5EF4-FFF2-40B4-BE49-F238E27FC236}">
                      <a16:creationId xmlns:a16="http://schemas.microsoft.com/office/drawing/2014/main" id="{61948E9C-7111-4919-8D78-D1919BCBF90B}"/>
                    </a:ext>
                  </a:extLst>
                </p:cNvPr>
                <p:cNvSpPr/>
                <p:nvPr/>
              </p:nvSpPr>
              <p:spPr>
                <a:xfrm>
                  <a:off x="8116615" y="6082978"/>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89" name="Freeform 127">
                  <a:extLst>
                    <a:ext uri="{FF2B5EF4-FFF2-40B4-BE49-F238E27FC236}">
                      <a16:creationId xmlns:a16="http://schemas.microsoft.com/office/drawing/2014/main" id="{AD24F707-4B37-4FE9-899E-B7C7AD6670F6}"/>
                    </a:ext>
                  </a:extLst>
                </p:cNvPr>
                <p:cNvSpPr>
                  <a:spLocks noChangeArrowheads="1"/>
                </p:cNvSpPr>
                <p:nvPr/>
              </p:nvSpPr>
              <p:spPr bwMode="auto">
                <a:xfrm>
                  <a:off x="8207102" y="6135932"/>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83" name="Group 82">
                <a:extLst>
                  <a:ext uri="{FF2B5EF4-FFF2-40B4-BE49-F238E27FC236}">
                    <a16:creationId xmlns:a16="http://schemas.microsoft.com/office/drawing/2014/main" id="{FA882654-CA07-4B7B-83BF-BFCD8F8E11C7}"/>
                  </a:ext>
                </a:extLst>
              </p:cNvPr>
              <p:cNvGrpSpPr/>
              <p:nvPr/>
            </p:nvGrpSpPr>
            <p:grpSpPr>
              <a:xfrm>
                <a:off x="7958761" y="4447653"/>
                <a:ext cx="1569651" cy="1574623"/>
                <a:chOff x="2199228" y="2343030"/>
                <a:chExt cx="1569651" cy="1574623"/>
              </a:xfrm>
            </p:grpSpPr>
            <p:sp>
              <p:nvSpPr>
                <p:cNvPr id="84" name="Oval 83">
                  <a:extLst>
                    <a:ext uri="{FF2B5EF4-FFF2-40B4-BE49-F238E27FC236}">
                      <a16:creationId xmlns:a16="http://schemas.microsoft.com/office/drawing/2014/main" id="{7B6CCCA8-2982-4B28-828B-EB3D15E3CF8D}"/>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85" name="Picture 84">
                  <a:extLst>
                    <a:ext uri="{FF2B5EF4-FFF2-40B4-BE49-F238E27FC236}">
                      <a16:creationId xmlns:a16="http://schemas.microsoft.com/office/drawing/2014/main" id="{BA706227-6920-469C-9C4D-D5DF0AA16883}"/>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grpSp>
      <p:grpSp>
        <p:nvGrpSpPr>
          <p:cNvPr id="17" name="Group 16">
            <a:extLst>
              <a:ext uri="{FF2B5EF4-FFF2-40B4-BE49-F238E27FC236}">
                <a16:creationId xmlns:a16="http://schemas.microsoft.com/office/drawing/2014/main" id="{940C7537-7D02-C027-97A0-58F6632514AE}"/>
              </a:ext>
            </a:extLst>
          </p:cNvPr>
          <p:cNvGrpSpPr/>
          <p:nvPr/>
        </p:nvGrpSpPr>
        <p:grpSpPr>
          <a:xfrm>
            <a:off x="539387" y="2128561"/>
            <a:ext cx="2154103" cy="4351294"/>
            <a:chOff x="539387" y="2128561"/>
            <a:chExt cx="2154103" cy="4351294"/>
          </a:xfrm>
        </p:grpSpPr>
        <p:grpSp>
          <p:nvGrpSpPr>
            <p:cNvPr id="15" name="Group 14">
              <a:extLst>
                <a:ext uri="{FF2B5EF4-FFF2-40B4-BE49-F238E27FC236}">
                  <a16:creationId xmlns:a16="http://schemas.microsoft.com/office/drawing/2014/main" id="{5296254A-912A-4E64-B8BF-4EB0EA4E9380}"/>
                </a:ext>
              </a:extLst>
            </p:cNvPr>
            <p:cNvGrpSpPr/>
            <p:nvPr/>
          </p:nvGrpSpPr>
          <p:grpSpPr>
            <a:xfrm>
              <a:off x="553071" y="3818351"/>
              <a:ext cx="1665918" cy="300082"/>
              <a:chOff x="59538" y="4050395"/>
              <a:chExt cx="1665918" cy="300082"/>
            </a:xfrm>
          </p:grpSpPr>
          <p:sp>
            <p:nvSpPr>
              <p:cNvPr id="19" name="TextBox 18">
                <a:extLst>
                  <a:ext uri="{FF2B5EF4-FFF2-40B4-BE49-F238E27FC236}">
                    <a16:creationId xmlns:a16="http://schemas.microsoft.com/office/drawing/2014/main" id="{54C41CDB-53FB-49B5-AB8C-25256263CBFD}"/>
                  </a:ext>
                </a:extLst>
              </p:cNvPr>
              <p:cNvSpPr txBox="1"/>
              <p:nvPr/>
            </p:nvSpPr>
            <p:spPr bwMode="auto">
              <a:xfrm>
                <a:off x="562125" y="4050395"/>
                <a:ext cx="1163331"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Huntsville, AL</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20" name="Oval 19">
                <a:extLst>
                  <a:ext uri="{FF2B5EF4-FFF2-40B4-BE49-F238E27FC236}">
                    <a16:creationId xmlns:a16="http://schemas.microsoft.com/office/drawing/2014/main" id="{C3EDE112-F617-4108-BEBA-985F12C439D8}"/>
                  </a:ext>
                </a:extLst>
              </p:cNvPr>
              <p:cNvSpPr/>
              <p:nvPr/>
            </p:nvSpPr>
            <p:spPr>
              <a:xfrm>
                <a:off x="59538" y="4051793"/>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21" name="Freeform 127">
                <a:extLst>
                  <a:ext uri="{FF2B5EF4-FFF2-40B4-BE49-F238E27FC236}">
                    <a16:creationId xmlns:a16="http://schemas.microsoft.com/office/drawing/2014/main" id="{9ACB5E3A-1505-481D-8582-C3E992154F4C}"/>
                  </a:ext>
                </a:extLst>
              </p:cNvPr>
              <p:cNvSpPr>
                <a:spLocks noChangeArrowheads="1"/>
              </p:cNvSpPr>
              <p:nvPr/>
            </p:nvSpPr>
            <p:spPr bwMode="auto">
              <a:xfrm>
                <a:off x="150025" y="4104747"/>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48" name="Group 47">
              <a:extLst>
                <a:ext uri="{FF2B5EF4-FFF2-40B4-BE49-F238E27FC236}">
                  <a16:creationId xmlns:a16="http://schemas.microsoft.com/office/drawing/2014/main" id="{4D6FA767-D283-45C7-8957-F6E5E6BB2B4A}"/>
                </a:ext>
              </a:extLst>
            </p:cNvPr>
            <p:cNvGrpSpPr/>
            <p:nvPr/>
          </p:nvGrpSpPr>
          <p:grpSpPr>
            <a:xfrm>
              <a:off x="766893" y="4215609"/>
              <a:ext cx="1569651" cy="1943080"/>
              <a:chOff x="257724" y="4447653"/>
              <a:chExt cx="1569651" cy="1943080"/>
            </a:xfrm>
          </p:grpSpPr>
          <p:grpSp>
            <p:nvGrpSpPr>
              <p:cNvPr id="49" name="Group 48">
                <a:extLst>
                  <a:ext uri="{FF2B5EF4-FFF2-40B4-BE49-F238E27FC236}">
                    <a16:creationId xmlns:a16="http://schemas.microsoft.com/office/drawing/2014/main" id="{B1351815-F8C4-4502-93B7-984DC9BE108D}"/>
                  </a:ext>
                </a:extLst>
              </p:cNvPr>
              <p:cNvGrpSpPr/>
              <p:nvPr/>
            </p:nvGrpSpPr>
            <p:grpSpPr>
              <a:xfrm>
                <a:off x="381857" y="6090651"/>
                <a:ext cx="1388829" cy="300082"/>
                <a:chOff x="261728" y="6090651"/>
                <a:chExt cx="1388829" cy="300082"/>
              </a:xfrm>
            </p:grpSpPr>
            <p:sp>
              <p:nvSpPr>
                <p:cNvPr id="53" name="TextBox 52">
                  <a:extLst>
                    <a:ext uri="{FF2B5EF4-FFF2-40B4-BE49-F238E27FC236}">
                      <a16:creationId xmlns:a16="http://schemas.microsoft.com/office/drawing/2014/main" id="{E6558A10-B86B-4403-93FE-42EBA40384AA}"/>
                    </a:ext>
                  </a:extLst>
                </p:cNvPr>
                <p:cNvSpPr txBox="1"/>
                <p:nvPr/>
              </p:nvSpPr>
              <p:spPr bwMode="auto">
                <a:xfrm>
                  <a:off x="626430" y="6090651"/>
                  <a:ext cx="1024127" cy="300082"/>
                </a:xfrm>
                <a:prstGeom prst="rect">
                  <a:avLst/>
                </a:prstGeom>
                <a:noFill/>
              </p:spPr>
              <p:txBody>
                <a:bodyPr wrap="none">
                  <a:sp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Resamitz" panose="02000503000000000000"/>
                      <a:cs typeface="Lato Regular"/>
                    </a:rPr>
                    <a:t>Stennis, MS</a:t>
                  </a:r>
                  <a:endParaRPr kumimoji="0" lang="id-ID" sz="1350" b="1" i="0" u="none" strike="noStrike" kern="1200" cap="none" spc="0" normalizeH="0" baseline="0" noProof="0">
                    <a:ln>
                      <a:noFill/>
                    </a:ln>
                    <a:solidFill>
                      <a:prstClr val="black"/>
                    </a:solidFill>
                    <a:effectLst/>
                    <a:uLnTx/>
                    <a:uFillTx/>
                    <a:latin typeface="Resamitz" panose="02000503000000000000"/>
                    <a:cs typeface="Lato Regular"/>
                  </a:endParaRPr>
                </a:p>
              </p:txBody>
            </p:sp>
            <p:sp>
              <p:nvSpPr>
                <p:cNvPr id="54" name="Oval 53">
                  <a:extLst>
                    <a:ext uri="{FF2B5EF4-FFF2-40B4-BE49-F238E27FC236}">
                      <a16:creationId xmlns:a16="http://schemas.microsoft.com/office/drawing/2014/main" id="{5E7091B0-3C49-4E0E-ACB9-7171A749BD9D}"/>
                    </a:ext>
                  </a:extLst>
                </p:cNvPr>
                <p:cNvSpPr/>
                <p:nvPr/>
              </p:nvSpPr>
              <p:spPr>
                <a:xfrm>
                  <a:off x="261728" y="6091980"/>
                  <a:ext cx="276263" cy="24897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Resamitz" panose="02000503000000000000"/>
                    <a:cs typeface="Lato Regular"/>
                  </a:endParaRPr>
                </a:p>
              </p:txBody>
            </p:sp>
            <p:sp>
              <p:nvSpPr>
                <p:cNvPr id="55" name="Freeform 127">
                  <a:extLst>
                    <a:ext uri="{FF2B5EF4-FFF2-40B4-BE49-F238E27FC236}">
                      <a16:creationId xmlns:a16="http://schemas.microsoft.com/office/drawing/2014/main" id="{D598A61F-C732-4DD7-B69D-38578BF3D51C}"/>
                    </a:ext>
                  </a:extLst>
                </p:cNvPr>
                <p:cNvSpPr>
                  <a:spLocks noChangeArrowheads="1"/>
                </p:cNvSpPr>
                <p:nvPr/>
              </p:nvSpPr>
              <p:spPr bwMode="auto">
                <a:xfrm>
                  <a:off x="352215" y="6144934"/>
                  <a:ext cx="95289" cy="126564"/>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Resamitz" panose="02000503000000000000"/>
                  </a:endParaRPr>
                </a:p>
              </p:txBody>
            </p:sp>
          </p:grpSp>
          <p:grpSp>
            <p:nvGrpSpPr>
              <p:cNvPr id="50" name="Group 49">
                <a:extLst>
                  <a:ext uri="{FF2B5EF4-FFF2-40B4-BE49-F238E27FC236}">
                    <a16:creationId xmlns:a16="http://schemas.microsoft.com/office/drawing/2014/main" id="{86964E11-448A-4124-87F1-3058AEEBBEA5}"/>
                  </a:ext>
                </a:extLst>
              </p:cNvPr>
              <p:cNvGrpSpPr/>
              <p:nvPr/>
            </p:nvGrpSpPr>
            <p:grpSpPr>
              <a:xfrm>
                <a:off x="257724" y="4447653"/>
                <a:ext cx="1569651" cy="1574623"/>
                <a:chOff x="257724" y="2409512"/>
                <a:chExt cx="1569651" cy="1574623"/>
              </a:xfrm>
            </p:grpSpPr>
            <p:sp>
              <p:nvSpPr>
                <p:cNvPr id="51" name="Oval 50">
                  <a:extLst>
                    <a:ext uri="{FF2B5EF4-FFF2-40B4-BE49-F238E27FC236}">
                      <a16:creationId xmlns:a16="http://schemas.microsoft.com/office/drawing/2014/main" id="{F65C801C-9F7A-4DC6-9B9C-B9977FE6C0A4}"/>
                    </a:ext>
                  </a:extLst>
                </p:cNvPr>
                <p:cNvSpPr/>
                <p:nvPr/>
              </p:nvSpPr>
              <p:spPr>
                <a:xfrm>
                  <a:off x="257724" y="2409512"/>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52" name="Picture 51">
                  <a:extLst>
                    <a:ext uri="{FF2B5EF4-FFF2-40B4-BE49-F238E27FC236}">
                      <a16:creationId xmlns:a16="http://schemas.microsoft.com/office/drawing/2014/main" id="{7E1F821D-EB07-4217-9BD2-5B83A9E4512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52867" y="2513732"/>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sp>
          <p:nvSpPr>
            <p:cNvPr id="94" name="Oval 93">
              <a:extLst>
                <a:ext uri="{FF2B5EF4-FFF2-40B4-BE49-F238E27FC236}">
                  <a16:creationId xmlns:a16="http://schemas.microsoft.com/office/drawing/2014/main" id="{FD1CED7C-6BFB-4BE4-A125-4CB0010FCABB}"/>
                </a:ext>
              </a:extLst>
            </p:cNvPr>
            <p:cNvSpPr/>
            <p:nvPr/>
          </p:nvSpPr>
          <p:spPr>
            <a:xfrm>
              <a:off x="763010" y="2128561"/>
              <a:ext cx="1569651" cy="1574623"/>
            </a:xfrm>
            <a:prstGeom prst="ellipse">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96" name="Picture 95">
              <a:extLst>
                <a:ext uri="{FF2B5EF4-FFF2-40B4-BE49-F238E27FC236}">
                  <a16:creationId xmlns:a16="http://schemas.microsoft.com/office/drawing/2014/main" id="{6F13DC33-B819-44CD-BBB6-D988DF51FC79}"/>
                </a:ext>
              </a:extLst>
            </p:cNvPr>
            <p:cNvPicPr>
              <a:picLocks/>
            </p:cNvPicPr>
            <p:nvPr/>
          </p:nvPicPr>
          <p:blipFill rotWithShape="1">
            <a:blip r:embed="rId12" cstate="print">
              <a:extLst>
                <a:ext uri="{28A0092B-C50C-407E-A947-70E740481C1C}">
                  <a14:useLocalDpi xmlns:a14="http://schemas.microsoft.com/office/drawing/2010/main" val="0"/>
                </a:ext>
              </a:extLst>
            </a:blip>
            <a:srcRect/>
            <a:stretch/>
          </p:blipFill>
          <p:spPr>
            <a:xfrm>
              <a:off x="862036" y="2232782"/>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nvGrpSpPr>
            <p:cNvPr id="98" name="Group 97">
              <a:extLst>
                <a:ext uri="{FF2B5EF4-FFF2-40B4-BE49-F238E27FC236}">
                  <a16:creationId xmlns:a16="http://schemas.microsoft.com/office/drawing/2014/main" id="{5A5C3351-B0A6-4EE5-B311-BAC61E2CF0D1}"/>
                </a:ext>
              </a:extLst>
            </p:cNvPr>
            <p:cNvGrpSpPr/>
            <p:nvPr/>
          </p:nvGrpSpPr>
          <p:grpSpPr>
            <a:xfrm>
              <a:off x="1731331" y="2806352"/>
              <a:ext cx="962159" cy="965207"/>
              <a:chOff x="2199228" y="2343030"/>
              <a:chExt cx="1569651" cy="1574623"/>
            </a:xfrm>
          </p:grpSpPr>
          <p:sp>
            <p:nvSpPr>
              <p:cNvPr id="103" name="Oval 102">
                <a:extLst>
                  <a:ext uri="{FF2B5EF4-FFF2-40B4-BE49-F238E27FC236}">
                    <a16:creationId xmlns:a16="http://schemas.microsoft.com/office/drawing/2014/main" id="{2CB3B736-E736-44FC-AAAB-06ABC0621507}"/>
                  </a:ext>
                </a:extLst>
              </p:cNvPr>
              <p:cNvSpPr/>
              <p:nvPr/>
            </p:nvSpPr>
            <p:spPr>
              <a:xfrm>
                <a:off x="2199228" y="2343030"/>
                <a:ext cx="1569651" cy="157462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esamitz" panose="02000503000000000000"/>
                </a:endParaRPr>
              </a:p>
            </p:txBody>
          </p:sp>
          <p:pic>
            <p:nvPicPr>
              <p:cNvPr id="104" name="Picture 103">
                <a:extLst>
                  <a:ext uri="{FF2B5EF4-FFF2-40B4-BE49-F238E27FC236}">
                    <a16:creationId xmlns:a16="http://schemas.microsoft.com/office/drawing/2014/main" id="{7E88F6DE-40F4-4635-A24C-0FD1F426182A}"/>
                  </a:ext>
                </a:extLst>
              </p:cNvPr>
              <p:cNvPicPr>
                <a:picLocks/>
              </p:cNvPicPr>
              <p:nvPr/>
            </p:nvPicPr>
            <p:blipFill rotWithShape="1">
              <a:blip r:embed="rId13" cstate="print">
                <a:extLst>
                  <a:ext uri="{28A0092B-C50C-407E-A947-70E740481C1C}">
                    <a14:useLocalDpi xmlns:a14="http://schemas.microsoft.com/office/drawing/2010/main" val="0"/>
                  </a:ext>
                </a:extLst>
              </a:blip>
              <a:srcRect/>
              <a:stretch/>
            </p:blipFill>
            <p:spPr>
              <a:xfrm>
                <a:off x="2298253" y="2444541"/>
                <a:ext cx="1371600" cy="1371600"/>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grpSp>
        <p:grpSp>
          <p:nvGrpSpPr>
            <p:cNvPr id="16" name="Group 15">
              <a:extLst>
                <a:ext uri="{FF2B5EF4-FFF2-40B4-BE49-F238E27FC236}">
                  <a16:creationId xmlns:a16="http://schemas.microsoft.com/office/drawing/2014/main" id="{C59A2A17-9C47-4F4E-9789-82F5D9ED3566}"/>
                </a:ext>
              </a:extLst>
            </p:cNvPr>
            <p:cNvGrpSpPr/>
            <p:nvPr/>
          </p:nvGrpSpPr>
          <p:grpSpPr>
            <a:xfrm>
              <a:off x="539387" y="6218245"/>
              <a:ext cx="1759364" cy="261610"/>
              <a:chOff x="539387" y="6218245"/>
              <a:chExt cx="1759364" cy="261610"/>
            </a:xfrm>
          </p:grpSpPr>
          <p:sp>
            <p:nvSpPr>
              <p:cNvPr id="4" name="Oval 3">
                <a:extLst>
                  <a:ext uri="{FF2B5EF4-FFF2-40B4-BE49-F238E27FC236}">
                    <a16:creationId xmlns:a16="http://schemas.microsoft.com/office/drawing/2014/main" id="{2CA32DB7-552A-4AAB-9406-DFD0B177586C}"/>
                  </a:ext>
                </a:extLst>
              </p:cNvPr>
              <p:cNvSpPr/>
              <p:nvPr/>
            </p:nvSpPr>
            <p:spPr>
              <a:xfrm>
                <a:off x="539387" y="6244820"/>
                <a:ext cx="205793" cy="205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esamitz" panose="02000503000000000000"/>
                </a:endParaRPr>
              </a:p>
            </p:txBody>
          </p:sp>
          <p:sp>
            <p:nvSpPr>
              <p:cNvPr id="14" name="TextBox 13">
                <a:extLst>
                  <a:ext uri="{FF2B5EF4-FFF2-40B4-BE49-F238E27FC236}">
                    <a16:creationId xmlns:a16="http://schemas.microsoft.com/office/drawing/2014/main" id="{B8B1C4F7-6354-4621-BBAB-3842A4622B8F}"/>
                  </a:ext>
                </a:extLst>
              </p:cNvPr>
              <p:cNvSpPr txBox="1"/>
              <p:nvPr/>
            </p:nvSpPr>
            <p:spPr>
              <a:xfrm>
                <a:off x="708941" y="6218245"/>
                <a:ext cx="1589810" cy="261610"/>
              </a:xfrm>
              <a:prstGeom prst="rect">
                <a:avLst/>
              </a:prstGeom>
              <a:noFill/>
            </p:spPr>
            <p:txBody>
              <a:bodyPr wrap="square" rtlCol="0">
                <a:spAutoFit/>
              </a:bodyPr>
              <a:lstStyle/>
              <a:p>
                <a:r>
                  <a:rPr lang="en-US" sz="1100" i="1" dirty="0">
                    <a:latin typeface="Resamitz" panose="02000503000000000000"/>
                  </a:rPr>
                  <a:t>= Headquarters</a:t>
                </a:r>
              </a:p>
            </p:txBody>
          </p:sp>
        </p:grpSp>
      </p:grpSp>
      <p:sp>
        <p:nvSpPr>
          <p:cNvPr id="93" name="Title 92">
            <a:extLst>
              <a:ext uri="{FF2B5EF4-FFF2-40B4-BE49-F238E27FC236}">
                <a16:creationId xmlns:a16="http://schemas.microsoft.com/office/drawing/2014/main" id="{92C313C9-AB83-73C0-2B63-1243283E5A5B}"/>
              </a:ext>
            </a:extLst>
          </p:cNvPr>
          <p:cNvSpPr>
            <a:spLocks noGrp="1"/>
          </p:cNvSpPr>
          <p:nvPr>
            <p:ph type="title"/>
          </p:nvPr>
        </p:nvSpPr>
        <p:spPr/>
        <p:txBody>
          <a:bodyPr/>
          <a:lstStyle/>
          <a:p>
            <a:r>
              <a:rPr lang="en-US" dirty="0"/>
              <a:t>Where We Work</a:t>
            </a:r>
          </a:p>
        </p:txBody>
      </p:sp>
    </p:spTree>
    <p:extLst>
      <p:ext uri="{BB962C8B-B14F-4D97-AF65-F5344CB8AC3E}">
        <p14:creationId xmlns:p14="http://schemas.microsoft.com/office/powerpoint/2010/main" val="80643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48411" y="1008888"/>
            <a:ext cx="1952625" cy="771525"/>
          </a:xfrm>
          <a:prstGeom prst="rect">
            <a:avLst/>
          </a:prstGeom>
          <a:solidFill>
            <a:srgbClr val="0066B3"/>
          </a:solidFill>
        </p:spPr>
        <p:txBody>
          <a:bodyPr vert="horz" wrap="square" lIns="0" tIns="234315" rIns="0" bIns="0" rtlCol="0">
            <a:spAutoFit/>
          </a:bodyPr>
          <a:lstStyle/>
          <a:p>
            <a:pPr marL="168910">
              <a:lnSpc>
                <a:spcPct val="100000"/>
              </a:lnSpc>
              <a:spcBef>
                <a:spcPts val="1845"/>
              </a:spcBef>
            </a:pPr>
            <a:r>
              <a:rPr sz="1800" b="1" spc="-10" dirty="0">
                <a:solidFill>
                  <a:srgbClr val="FFFFFF"/>
                </a:solidFill>
                <a:latin typeface="Arial"/>
                <a:cs typeface="Arial"/>
              </a:rPr>
              <a:t>INTELLIGENCE</a:t>
            </a:r>
            <a:endParaRPr sz="1800" dirty="0">
              <a:latin typeface="Arial"/>
              <a:cs typeface="Arial"/>
            </a:endParaRPr>
          </a:p>
        </p:txBody>
      </p:sp>
      <p:sp>
        <p:nvSpPr>
          <p:cNvPr id="7" name="object 7"/>
          <p:cNvSpPr txBox="1"/>
          <p:nvPr/>
        </p:nvSpPr>
        <p:spPr>
          <a:xfrm>
            <a:off x="2386583" y="1008888"/>
            <a:ext cx="1731645" cy="771525"/>
          </a:xfrm>
          <a:prstGeom prst="rect">
            <a:avLst/>
          </a:prstGeom>
          <a:solidFill>
            <a:srgbClr val="0F3155"/>
          </a:solidFill>
        </p:spPr>
        <p:txBody>
          <a:bodyPr vert="horz" wrap="square" lIns="0" tIns="234315" rIns="0" bIns="0" rtlCol="0">
            <a:spAutoFit/>
          </a:bodyPr>
          <a:lstStyle/>
          <a:p>
            <a:pPr marL="503555">
              <a:lnSpc>
                <a:spcPct val="100000"/>
              </a:lnSpc>
              <a:spcBef>
                <a:spcPts val="1845"/>
              </a:spcBef>
            </a:pPr>
            <a:r>
              <a:rPr sz="1800" b="1" spc="-10" dirty="0">
                <a:solidFill>
                  <a:srgbClr val="FFFFFF"/>
                </a:solidFill>
                <a:latin typeface="Arial"/>
                <a:cs typeface="Arial"/>
              </a:rPr>
              <a:t>CYBER</a:t>
            </a:r>
            <a:endParaRPr sz="1800" dirty="0">
              <a:latin typeface="Arial"/>
              <a:cs typeface="Arial"/>
            </a:endParaRPr>
          </a:p>
        </p:txBody>
      </p:sp>
      <p:sp>
        <p:nvSpPr>
          <p:cNvPr id="8" name="object 8"/>
          <p:cNvSpPr txBox="1"/>
          <p:nvPr/>
        </p:nvSpPr>
        <p:spPr>
          <a:xfrm>
            <a:off x="4303776" y="1008888"/>
            <a:ext cx="1999614" cy="771525"/>
          </a:xfrm>
          <a:prstGeom prst="rect">
            <a:avLst/>
          </a:prstGeom>
          <a:solidFill>
            <a:srgbClr val="144373"/>
          </a:solidFill>
        </p:spPr>
        <p:txBody>
          <a:bodyPr vert="horz" wrap="square" lIns="0" tIns="234315" rIns="0" bIns="0" rtlCol="0">
            <a:spAutoFit/>
          </a:bodyPr>
          <a:lstStyle/>
          <a:p>
            <a:pPr marL="189230">
              <a:lnSpc>
                <a:spcPct val="100000"/>
              </a:lnSpc>
              <a:spcBef>
                <a:spcPts val="1845"/>
              </a:spcBef>
            </a:pPr>
            <a:r>
              <a:rPr sz="1800" b="1" spc="-10" dirty="0">
                <a:solidFill>
                  <a:srgbClr val="FFFFFF"/>
                </a:solidFill>
                <a:latin typeface="Arial"/>
                <a:cs typeface="Arial"/>
              </a:rPr>
              <a:t>PROTOTYPING</a:t>
            </a:r>
            <a:endParaRPr sz="1800" dirty="0">
              <a:latin typeface="Arial"/>
              <a:cs typeface="Arial"/>
            </a:endParaRPr>
          </a:p>
        </p:txBody>
      </p:sp>
      <p:sp>
        <p:nvSpPr>
          <p:cNvPr id="9" name="object 9"/>
          <p:cNvSpPr txBox="1"/>
          <p:nvPr/>
        </p:nvSpPr>
        <p:spPr>
          <a:xfrm>
            <a:off x="8406383" y="1008888"/>
            <a:ext cx="1732914" cy="771525"/>
          </a:xfrm>
          <a:prstGeom prst="rect">
            <a:avLst/>
          </a:prstGeom>
          <a:solidFill>
            <a:srgbClr val="4D4D4F"/>
          </a:solidFill>
        </p:spPr>
        <p:txBody>
          <a:bodyPr vert="horz" wrap="square" lIns="0" tIns="97155" rIns="0" bIns="0" rtlCol="0">
            <a:spAutoFit/>
          </a:bodyPr>
          <a:lstStyle/>
          <a:p>
            <a:pPr marL="300355" marR="294005" indent="191770">
              <a:lnSpc>
                <a:spcPct val="100000"/>
              </a:lnSpc>
              <a:spcBef>
                <a:spcPts val="765"/>
              </a:spcBef>
            </a:pPr>
            <a:r>
              <a:rPr sz="1800" b="1" spc="-145" dirty="0">
                <a:solidFill>
                  <a:srgbClr val="FFFFFF"/>
                </a:solidFill>
                <a:latin typeface="Arial"/>
                <a:cs typeface="Arial"/>
              </a:rPr>
              <a:t>TEST</a:t>
            </a:r>
            <a:r>
              <a:rPr sz="1800" b="1" spc="-20" dirty="0">
                <a:solidFill>
                  <a:srgbClr val="FFFFFF"/>
                </a:solidFill>
                <a:latin typeface="Arial"/>
                <a:cs typeface="Arial"/>
              </a:rPr>
              <a:t> </a:t>
            </a:r>
            <a:r>
              <a:rPr sz="1800" b="1" spc="-50" dirty="0">
                <a:solidFill>
                  <a:srgbClr val="FFFFFF"/>
                </a:solidFill>
                <a:latin typeface="Arial"/>
                <a:cs typeface="Arial"/>
              </a:rPr>
              <a:t>&amp; </a:t>
            </a:r>
            <a:r>
              <a:rPr sz="1800" b="1" spc="-10" dirty="0">
                <a:solidFill>
                  <a:srgbClr val="FFFFFF"/>
                </a:solidFill>
                <a:latin typeface="Arial"/>
                <a:cs typeface="Arial"/>
              </a:rPr>
              <a:t>TRAINING</a:t>
            </a:r>
            <a:endParaRPr sz="1800" dirty="0">
              <a:latin typeface="Arial"/>
              <a:cs typeface="Arial"/>
            </a:endParaRPr>
          </a:p>
        </p:txBody>
      </p:sp>
      <p:sp>
        <p:nvSpPr>
          <p:cNvPr id="10" name="object 10"/>
          <p:cNvSpPr txBox="1"/>
          <p:nvPr/>
        </p:nvSpPr>
        <p:spPr>
          <a:xfrm>
            <a:off x="6489191" y="1008888"/>
            <a:ext cx="1732914" cy="771525"/>
          </a:xfrm>
          <a:prstGeom prst="rect">
            <a:avLst/>
          </a:prstGeom>
          <a:solidFill>
            <a:srgbClr val="6B94B3"/>
          </a:solidFill>
        </p:spPr>
        <p:txBody>
          <a:bodyPr vert="horz" wrap="square" lIns="0" tIns="97155" rIns="0" bIns="0" rtlCol="0">
            <a:spAutoFit/>
          </a:bodyPr>
          <a:lstStyle/>
          <a:p>
            <a:pPr marL="414020" marR="309245" indent="-99060">
              <a:lnSpc>
                <a:spcPct val="100000"/>
              </a:lnSpc>
              <a:spcBef>
                <a:spcPts val="765"/>
              </a:spcBef>
            </a:pPr>
            <a:r>
              <a:rPr sz="1800" b="1" spc="-80" dirty="0">
                <a:solidFill>
                  <a:srgbClr val="FFFFFF"/>
                </a:solidFill>
                <a:latin typeface="Arial"/>
                <a:cs typeface="Arial"/>
              </a:rPr>
              <a:t>DIRECTED </a:t>
            </a:r>
            <a:r>
              <a:rPr sz="1800" b="1" spc="-10" dirty="0">
                <a:solidFill>
                  <a:srgbClr val="FFFFFF"/>
                </a:solidFill>
                <a:latin typeface="Arial"/>
                <a:cs typeface="Arial"/>
              </a:rPr>
              <a:t>ENERGY</a:t>
            </a:r>
            <a:endParaRPr sz="1800" dirty="0">
              <a:latin typeface="Arial"/>
              <a:cs typeface="Arial"/>
            </a:endParaRPr>
          </a:p>
        </p:txBody>
      </p:sp>
      <p:sp>
        <p:nvSpPr>
          <p:cNvPr id="11" name="object 11"/>
          <p:cNvSpPr/>
          <p:nvPr/>
        </p:nvSpPr>
        <p:spPr>
          <a:xfrm>
            <a:off x="10325100" y="1008888"/>
            <a:ext cx="1732914" cy="771525"/>
          </a:xfrm>
          <a:custGeom>
            <a:avLst/>
            <a:gdLst/>
            <a:ahLst/>
            <a:cxnLst/>
            <a:rect l="l" t="t" r="r" b="b"/>
            <a:pathLst>
              <a:path w="1732915" h="771525">
                <a:moveTo>
                  <a:pt x="1732788" y="0"/>
                </a:moveTo>
                <a:lnTo>
                  <a:pt x="0" y="0"/>
                </a:lnTo>
                <a:lnTo>
                  <a:pt x="0" y="771143"/>
                </a:lnTo>
                <a:lnTo>
                  <a:pt x="1732788" y="771143"/>
                </a:lnTo>
                <a:lnTo>
                  <a:pt x="1732788" y="0"/>
                </a:lnTo>
                <a:close/>
              </a:path>
            </a:pathLst>
          </a:custGeom>
          <a:solidFill>
            <a:srgbClr val="144373"/>
          </a:solidFill>
        </p:spPr>
        <p:txBody>
          <a:bodyPr wrap="square" lIns="0" tIns="0" rIns="0" bIns="0" rtlCol="0"/>
          <a:lstStyle/>
          <a:p>
            <a:endParaRPr dirty="0"/>
          </a:p>
        </p:txBody>
      </p:sp>
      <p:sp>
        <p:nvSpPr>
          <p:cNvPr id="12" name="object 12"/>
          <p:cNvSpPr txBox="1"/>
          <p:nvPr/>
        </p:nvSpPr>
        <p:spPr>
          <a:xfrm>
            <a:off x="10835264" y="1230661"/>
            <a:ext cx="712470" cy="299720"/>
          </a:xfrm>
          <a:prstGeom prst="rect">
            <a:avLst/>
          </a:prstGeom>
        </p:spPr>
        <p:txBody>
          <a:bodyPr vert="horz" wrap="square" lIns="0" tIns="12700" rIns="0" bIns="0" rtlCol="0">
            <a:spAutoFit/>
          </a:bodyPr>
          <a:lstStyle/>
          <a:p>
            <a:pPr marL="12700">
              <a:lnSpc>
                <a:spcPct val="100000"/>
              </a:lnSpc>
              <a:spcBef>
                <a:spcPts val="100"/>
              </a:spcBef>
            </a:pPr>
            <a:r>
              <a:rPr sz="1800" b="1" spc="-155" dirty="0">
                <a:solidFill>
                  <a:srgbClr val="FFFFFF"/>
                </a:solidFill>
                <a:latin typeface="Arial"/>
                <a:cs typeface="Arial"/>
              </a:rPr>
              <a:t>SPACE</a:t>
            </a:r>
            <a:endParaRPr sz="1800" dirty="0">
              <a:latin typeface="Arial"/>
              <a:cs typeface="Arial"/>
            </a:endParaRPr>
          </a:p>
        </p:txBody>
      </p:sp>
      <p:sp>
        <p:nvSpPr>
          <p:cNvPr id="13" name="object 13"/>
          <p:cNvSpPr txBox="1"/>
          <p:nvPr/>
        </p:nvSpPr>
        <p:spPr>
          <a:xfrm>
            <a:off x="10403840" y="1896405"/>
            <a:ext cx="1595755" cy="3706143"/>
          </a:xfrm>
          <a:prstGeom prst="rect">
            <a:avLst/>
          </a:prstGeom>
        </p:spPr>
        <p:txBody>
          <a:bodyPr vert="horz" wrap="square" lIns="0" tIns="12700" rIns="0" bIns="0" rtlCol="0" anchor="t">
            <a:spAutoFit/>
          </a:bodyPr>
          <a:lstStyle/>
          <a:p>
            <a:pPr marL="179705" marR="300355" indent="-167640">
              <a:lnSpc>
                <a:spcPct val="100000"/>
              </a:lnSpc>
              <a:spcBef>
                <a:spcPts val="100"/>
              </a:spcBef>
              <a:buSzPct val="116666"/>
              <a:buChar char="•"/>
              <a:tabLst>
                <a:tab pos="180340" algn="l"/>
              </a:tabLst>
            </a:pPr>
            <a:r>
              <a:rPr sz="1000" spc="-20" dirty="0">
                <a:solidFill>
                  <a:srgbClr val="133E58"/>
                </a:solidFill>
                <a:latin typeface="Open Sans" pitchFamily="2" charset="0"/>
                <a:ea typeface="Open Sans" pitchFamily="2" charset="0"/>
                <a:cs typeface="Open Sans" pitchFamily="2" charset="0"/>
              </a:rPr>
              <a:t>Physics-</a:t>
            </a:r>
            <a:r>
              <a:rPr sz="1000" spc="-10" dirty="0">
                <a:solidFill>
                  <a:srgbClr val="133E58"/>
                </a:solidFill>
                <a:latin typeface="Open Sans" pitchFamily="2" charset="0"/>
                <a:ea typeface="Open Sans" pitchFamily="2" charset="0"/>
                <a:cs typeface="Open Sans" pitchFamily="2" charset="0"/>
              </a:rPr>
              <a:t>based Modeling, </a:t>
            </a:r>
            <a:r>
              <a:rPr sz="1000" dirty="0">
                <a:solidFill>
                  <a:srgbClr val="133E58"/>
                </a:solidFill>
                <a:latin typeface="Open Sans" pitchFamily="2" charset="0"/>
                <a:ea typeface="Open Sans" pitchFamily="2" charset="0"/>
                <a:cs typeface="Open Sans" pitchFamily="2" charset="0"/>
              </a:rPr>
              <a:t>Simulation,</a:t>
            </a:r>
            <a:r>
              <a:rPr sz="1000" spc="265" dirty="0">
                <a:solidFill>
                  <a:srgbClr val="133E58"/>
                </a:solidFill>
                <a:latin typeface="Open Sans" pitchFamily="2" charset="0"/>
                <a:ea typeface="Open Sans" pitchFamily="2" charset="0"/>
                <a:cs typeface="Open Sans" pitchFamily="2" charset="0"/>
              </a:rPr>
              <a:t> </a:t>
            </a:r>
            <a:r>
              <a:rPr sz="1000" spc="-25" dirty="0">
                <a:solidFill>
                  <a:srgbClr val="133E58"/>
                </a:solidFill>
                <a:latin typeface="Open Sans" pitchFamily="2" charset="0"/>
                <a:ea typeface="Open Sans" pitchFamily="2" charset="0"/>
                <a:cs typeface="Open Sans" pitchFamily="2" charset="0"/>
              </a:rPr>
              <a:t>and </a:t>
            </a:r>
            <a:r>
              <a:rPr sz="1000" spc="-10" dirty="0">
                <a:solidFill>
                  <a:srgbClr val="133E58"/>
                </a:solidFill>
                <a:latin typeface="Open Sans" pitchFamily="2" charset="0"/>
                <a:ea typeface="Open Sans" pitchFamily="2" charset="0"/>
                <a:cs typeface="Open Sans" pitchFamily="2" charset="0"/>
              </a:rPr>
              <a:t>Analysis</a:t>
            </a:r>
            <a:endParaRPr sz="1000" dirty="0">
              <a:latin typeface="Open Sans" pitchFamily="2" charset="0"/>
              <a:ea typeface="Open Sans" pitchFamily="2" charset="0"/>
              <a:cs typeface="Open Sans" pitchFamily="2" charset="0"/>
            </a:endParaRPr>
          </a:p>
          <a:p>
            <a:pPr marL="180340" indent="-167640">
              <a:lnSpc>
                <a:spcPct val="100000"/>
              </a:lnSpc>
              <a:spcBef>
                <a:spcPts val="600"/>
              </a:spcBef>
              <a:buSzPct val="116666"/>
              <a:buChar char="•"/>
              <a:tabLst>
                <a:tab pos="180340" algn="l"/>
              </a:tabLst>
            </a:pPr>
            <a:r>
              <a:rPr sz="1000" spc="-75" dirty="0">
                <a:solidFill>
                  <a:srgbClr val="133E58"/>
                </a:solidFill>
                <a:latin typeface="Open Sans" pitchFamily="2" charset="0"/>
                <a:ea typeface="Open Sans" pitchFamily="2" charset="0"/>
                <a:cs typeface="Open Sans" pitchFamily="2" charset="0"/>
              </a:rPr>
              <a:t>SDA</a:t>
            </a:r>
            <a:r>
              <a:rPr sz="1000" spc="50"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and</a:t>
            </a:r>
            <a:r>
              <a:rPr sz="1000" spc="40" dirty="0">
                <a:solidFill>
                  <a:srgbClr val="133E58"/>
                </a:solidFill>
                <a:latin typeface="Open Sans" pitchFamily="2" charset="0"/>
                <a:ea typeface="Open Sans" pitchFamily="2" charset="0"/>
                <a:cs typeface="Open Sans" pitchFamily="2" charset="0"/>
              </a:rPr>
              <a:t> </a:t>
            </a:r>
            <a:r>
              <a:rPr sz="1000" spc="-25" dirty="0">
                <a:solidFill>
                  <a:srgbClr val="133E58"/>
                </a:solidFill>
                <a:latin typeface="Open Sans" pitchFamily="2" charset="0"/>
                <a:ea typeface="Open Sans" pitchFamily="2" charset="0"/>
                <a:cs typeface="Open Sans" pitchFamily="2" charset="0"/>
              </a:rPr>
              <a:t>SSA</a:t>
            </a:r>
            <a:endParaRPr sz="1000" dirty="0">
              <a:latin typeface="Open Sans" pitchFamily="2" charset="0"/>
              <a:ea typeface="Open Sans" pitchFamily="2" charset="0"/>
              <a:cs typeface="Open Sans" pitchFamily="2" charset="0"/>
            </a:endParaRPr>
          </a:p>
          <a:p>
            <a:pPr marL="179705" marR="28575"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Model-</a:t>
            </a:r>
            <a:r>
              <a:rPr sz="1000" spc="-10" dirty="0">
                <a:solidFill>
                  <a:srgbClr val="133E58"/>
                </a:solidFill>
                <a:latin typeface="Open Sans" pitchFamily="2" charset="0"/>
                <a:ea typeface="Open Sans" pitchFamily="2" charset="0"/>
                <a:cs typeface="Open Sans" pitchFamily="2" charset="0"/>
              </a:rPr>
              <a:t>based Systems </a:t>
            </a:r>
            <a:r>
              <a:rPr sz="1000" dirty="0">
                <a:solidFill>
                  <a:srgbClr val="133E58"/>
                </a:solidFill>
                <a:latin typeface="Open Sans" pitchFamily="2" charset="0"/>
                <a:ea typeface="Open Sans" pitchFamily="2" charset="0"/>
                <a:cs typeface="Open Sans" pitchFamily="2" charset="0"/>
              </a:rPr>
              <a:t>Engineering</a:t>
            </a:r>
            <a:r>
              <a:rPr sz="1000" spc="150" dirty="0">
                <a:solidFill>
                  <a:srgbClr val="133E58"/>
                </a:solidFill>
                <a:latin typeface="Open Sans" pitchFamily="2" charset="0"/>
                <a:ea typeface="Open Sans" pitchFamily="2" charset="0"/>
                <a:cs typeface="Open Sans" pitchFamily="2" charset="0"/>
              </a:rPr>
              <a:t> </a:t>
            </a:r>
            <a:r>
              <a:rPr sz="1000" spc="-50" dirty="0">
                <a:solidFill>
                  <a:srgbClr val="133E58"/>
                </a:solidFill>
                <a:latin typeface="Open Sans" pitchFamily="2" charset="0"/>
                <a:ea typeface="Open Sans" pitchFamily="2" charset="0"/>
                <a:cs typeface="Open Sans" pitchFamily="2" charset="0"/>
              </a:rPr>
              <a:t>(MBSE)</a:t>
            </a:r>
            <a:endParaRPr sz="1000" dirty="0">
              <a:latin typeface="Open Sans" pitchFamily="2" charset="0"/>
              <a:ea typeface="Open Sans" pitchFamily="2" charset="0"/>
              <a:cs typeface="Open Sans" pitchFamily="2" charset="0"/>
            </a:endParaRPr>
          </a:p>
          <a:p>
            <a:pPr marL="179705" marR="103505"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Software</a:t>
            </a:r>
            <a:r>
              <a:rPr sz="1000" spc="17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Design, </a:t>
            </a:r>
            <a:r>
              <a:rPr sz="1000" dirty="0">
                <a:solidFill>
                  <a:srgbClr val="133E58"/>
                </a:solidFill>
                <a:latin typeface="Open Sans" pitchFamily="2" charset="0"/>
                <a:ea typeface="Open Sans" pitchFamily="2" charset="0"/>
                <a:cs typeface="Open Sans" pitchFamily="2" charset="0"/>
              </a:rPr>
              <a:t>Development,</a:t>
            </a:r>
            <a:r>
              <a:rPr sz="1000" spc="325" dirty="0">
                <a:solidFill>
                  <a:srgbClr val="133E58"/>
                </a:solidFill>
                <a:latin typeface="Open Sans" pitchFamily="2" charset="0"/>
                <a:ea typeface="Open Sans" pitchFamily="2" charset="0"/>
                <a:cs typeface="Open Sans" pitchFamily="2" charset="0"/>
              </a:rPr>
              <a:t> </a:t>
            </a:r>
            <a:r>
              <a:rPr sz="1000" spc="-25" dirty="0">
                <a:solidFill>
                  <a:srgbClr val="133E58"/>
                </a:solidFill>
                <a:latin typeface="Open Sans" pitchFamily="2" charset="0"/>
                <a:ea typeface="Open Sans" pitchFamily="2" charset="0"/>
                <a:cs typeface="Open Sans" pitchFamily="2" charset="0"/>
              </a:rPr>
              <a:t>and </a:t>
            </a:r>
            <a:r>
              <a:rPr sz="1000" spc="-10" dirty="0">
                <a:solidFill>
                  <a:srgbClr val="133E58"/>
                </a:solidFill>
                <a:latin typeface="Open Sans" pitchFamily="2" charset="0"/>
                <a:ea typeface="Open Sans" pitchFamily="2" charset="0"/>
                <a:cs typeface="Open Sans" pitchFamily="2" charset="0"/>
              </a:rPr>
              <a:t>Testing</a:t>
            </a:r>
            <a:endParaRPr sz="1000" dirty="0">
              <a:latin typeface="Open Sans" pitchFamily="2" charset="0"/>
              <a:ea typeface="Open Sans" pitchFamily="2" charset="0"/>
              <a:cs typeface="Open Sans" pitchFamily="2" charset="0"/>
            </a:endParaRPr>
          </a:p>
          <a:p>
            <a:pPr marL="179705" marR="5080" indent="-167640">
              <a:lnSpc>
                <a:spcPct val="100000"/>
              </a:lnSpc>
              <a:spcBef>
                <a:spcPts val="600"/>
              </a:spcBef>
              <a:buSzPct val="116666"/>
              <a:buChar char="•"/>
              <a:tabLst>
                <a:tab pos="180340" algn="l"/>
              </a:tabLst>
            </a:pPr>
            <a:r>
              <a:rPr sz="1000" spc="-20" dirty="0">
                <a:solidFill>
                  <a:srgbClr val="133E58"/>
                </a:solidFill>
                <a:latin typeface="Open Sans" pitchFamily="2" charset="0"/>
                <a:ea typeface="Open Sans" pitchFamily="2" charset="0"/>
                <a:cs typeface="Open Sans" pitchFamily="2" charset="0"/>
              </a:rPr>
              <a:t>Space</a:t>
            </a:r>
            <a:r>
              <a:rPr sz="1000" spc="-4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Control </a:t>
            </a:r>
            <a:r>
              <a:rPr sz="1000" dirty="0">
                <a:solidFill>
                  <a:srgbClr val="133E58"/>
                </a:solidFill>
                <a:latin typeface="Open Sans" pitchFamily="2" charset="0"/>
                <a:ea typeface="Open Sans" pitchFamily="2" charset="0"/>
                <a:cs typeface="Open Sans" pitchFamily="2" charset="0"/>
              </a:rPr>
              <a:t>Training</a:t>
            </a:r>
            <a:r>
              <a:rPr sz="1000" spc="75"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&amp; </a:t>
            </a:r>
            <a:r>
              <a:rPr sz="1000" dirty="0">
                <a:solidFill>
                  <a:srgbClr val="133E58"/>
                </a:solidFill>
                <a:latin typeface="Open Sans" pitchFamily="2" charset="0"/>
                <a:ea typeface="Open Sans" pitchFamily="2" charset="0"/>
                <a:cs typeface="Open Sans" pitchFamily="2" charset="0"/>
              </a:rPr>
              <a:t>Operations</a:t>
            </a:r>
            <a:r>
              <a:rPr sz="1000" spc="30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Support</a:t>
            </a:r>
            <a:endParaRPr sz="1000" dirty="0">
              <a:latin typeface="Open Sans" pitchFamily="2" charset="0"/>
              <a:ea typeface="Open Sans" pitchFamily="2" charset="0"/>
              <a:cs typeface="Open Sans" pitchFamily="2" charset="0"/>
            </a:endParaRPr>
          </a:p>
          <a:p>
            <a:pPr marL="179705" marR="142240" indent="-167640">
              <a:lnSpc>
                <a:spcPct val="100000"/>
              </a:lnSpc>
              <a:spcBef>
                <a:spcPts val="600"/>
              </a:spcBef>
              <a:buSzPct val="116666"/>
              <a:buChar char="•"/>
              <a:tabLst>
                <a:tab pos="180340" algn="l"/>
              </a:tabLst>
            </a:pPr>
            <a:r>
              <a:rPr sz="1000" spc="-10" dirty="0">
                <a:solidFill>
                  <a:srgbClr val="133E58"/>
                </a:solidFill>
                <a:latin typeface="Open Sans" pitchFamily="2" charset="0"/>
                <a:ea typeface="Open Sans" pitchFamily="2" charset="0"/>
                <a:cs typeface="Open Sans" pitchFamily="2" charset="0"/>
              </a:rPr>
              <a:t>Subsystem </a:t>
            </a:r>
            <a:r>
              <a:rPr sz="1000" dirty="0">
                <a:solidFill>
                  <a:srgbClr val="133E58"/>
                </a:solidFill>
                <a:latin typeface="Open Sans" pitchFamily="2" charset="0"/>
                <a:ea typeface="Open Sans" pitchFamily="2" charset="0"/>
                <a:cs typeface="Open Sans" pitchFamily="2" charset="0"/>
              </a:rPr>
              <a:t>Development</a:t>
            </a:r>
            <a:r>
              <a:rPr sz="1000" spc="360" dirty="0">
                <a:solidFill>
                  <a:srgbClr val="133E58"/>
                </a:solidFill>
                <a:latin typeface="Open Sans" pitchFamily="2" charset="0"/>
                <a:ea typeface="Open Sans" pitchFamily="2" charset="0"/>
                <a:cs typeface="Open Sans" pitchFamily="2" charset="0"/>
              </a:rPr>
              <a:t> </a:t>
            </a:r>
            <a:r>
              <a:rPr sz="1000" spc="-25" dirty="0">
                <a:solidFill>
                  <a:srgbClr val="133E58"/>
                </a:solidFill>
                <a:latin typeface="Open Sans" pitchFamily="2" charset="0"/>
                <a:ea typeface="Open Sans" pitchFamily="2" charset="0"/>
                <a:cs typeface="Open Sans" pitchFamily="2" charset="0"/>
              </a:rPr>
              <a:t>and </a:t>
            </a:r>
            <a:r>
              <a:rPr sz="1000" spc="-10" dirty="0">
                <a:solidFill>
                  <a:srgbClr val="133E58"/>
                </a:solidFill>
                <a:latin typeface="Open Sans" pitchFamily="2" charset="0"/>
                <a:ea typeface="Open Sans" pitchFamily="2" charset="0"/>
                <a:cs typeface="Open Sans" pitchFamily="2" charset="0"/>
              </a:rPr>
              <a:t>Integration</a:t>
            </a:r>
            <a:endParaRPr sz="1000" dirty="0">
              <a:latin typeface="Open Sans" pitchFamily="2" charset="0"/>
              <a:ea typeface="Open Sans" pitchFamily="2" charset="0"/>
              <a:cs typeface="Open Sans" pitchFamily="2" charset="0"/>
            </a:endParaRPr>
          </a:p>
          <a:p>
            <a:pPr marL="179705" marR="635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Developmental</a:t>
            </a:r>
            <a:r>
              <a:rPr sz="1000" spc="380"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Test </a:t>
            </a:r>
            <a:r>
              <a:rPr sz="1000" dirty="0">
                <a:solidFill>
                  <a:srgbClr val="133E58"/>
                </a:solidFill>
                <a:latin typeface="Open Sans" pitchFamily="2" charset="0"/>
                <a:ea typeface="Open Sans" pitchFamily="2" charset="0"/>
                <a:cs typeface="Open Sans" pitchFamily="2" charset="0"/>
              </a:rPr>
              <a:t>and</a:t>
            </a:r>
            <a:r>
              <a:rPr sz="1000" spc="10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Evaluation</a:t>
            </a:r>
          </a:p>
          <a:p>
            <a:pPr marL="183515" marR="6350" indent="-171450">
              <a:spcBef>
                <a:spcPts val="600"/>
              </a:spcBef>
              <a:buSzPct val="116666"/>
              <a:buFont typeface="Arial"/>
              <a:buChar char="•"/>
              <a:tabLst>
                <a:tab pos="180340" algn="l"/>
              </a:tabLst>
            </a:pPr>
            <a:r>
              <a:rPr lang="en-US" sz="1000" spc="-10" dirty="0">
                <a:solidFill>
                  <a:srgbClr val="133E58"/>
                </a:solidFill>
                <a:latin typeface="Open Sans" pitchFamily="2" charset="0"/>
                <a:ea typeface="Open Sans" pitchFamily="2" charset="0"/>
                <a:cs typeface="Open Sans" pitchFamily="2" charset="0"/>
              </a:rPr>
              <a:t>Positioning, Navigation and Timing (PNT)</a:t>
            </a:r>
          </a:p>
          <a:p>
            <a:pPr marL="179705" marR="6350" indent="-167640">
              <a:spcBef>
                <a:spcPts val="600"/>
              </a:spcBef>
              <a:buSzPct val="116666"/>
              <a:buChar char="•"/>
              <a:tabLst>
                <a:tab pos="180340" algn="l"/>
              </a:tabLst>
            </a:pPr>
            <a:endParaRPr lang="en-US" sz="1000" spc="-10" dirty="0">
              <a:solidFill>
                <a:srgbClr val="133E58"/>
              </a:solidFill>
              <a:latin typeface="Open Sans" pitchFamily="2" charset="0"/>
              <a:ea typeface="Open Sans" pitchFamily="2" charset="0"/>
              <a:cs typeface="Open Sans" pitchFamily="2" charset="0"/>
            </a:endParaRPr>
          </a:p>
        </p:txBody>
      </p:sp>
      <p:sp>
        <p:nvSpPr>
          <p:cNvPr id="15" name="object 15"/>
          <p:cNvSpPr txBox="1"/>
          <p:nvPr/>
        </p:nvSpPr>
        <p:spPr>
          <a:xfrm>
            <a:off x="6555070" y="1893614"/>
            <a:ext cx="1724660" cy="3284874"/>
          </a:xfrm>
          <a:prstGeom prst="rect">
            <a:avLst/>
          </a:prstGeom>
        </p:spPr>
        <p:txBody>
          <a:bodyPr vert="horz" wrap="square" lIns="0" tIns="27305" rIns="0" bIns="0" rtlCol="0" anchor="t">
            <a:spAutoFit/>
          </a:bodyPr>
          <a:lstStyle/>
          <a:p>
            <a:pPr marL="184150" indent="-171450">
              <a:spcBef>
                <a:spcPts val="215"/>
              </a:spcBef>
              <a:buFont typeface="Arial"/>
              <a:buChar char="•"/>
              <a:tabLst>
                <a:tab pos="180340" algn="l"/>
              </a:tabLst>
            </a:pPr>
            <a:r>
              <a:rPr sz="1000" spc="-60" dirty="0">
                <a:solidFill>
                  <a:srgbClr val="133E58"/>
                </a:solidFill>
                <a:latin typeface="Open Sans"/>
                <a:ea typeface="Open Sans"/>
                <a:cs typeface="Open Sans"/>
              </a:rPr>
              <a:t>HEL</a:t>
            </a:r>
            <a:r>
              <a:rPr sz="1000" spc="-25"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Systems</a:t>
            </a:r>
            <a:endParaRPr lang="en-US" sz="1000" dirty="0">
              <a:solidFill>
                <a:srgbClr val="000000"/>
              </a:solidFill>
              <a:latin typeface="Open Sans"/>
              <a:ea typeface="Open Sans"/>
              <a:cs typeface="Open Sans"/>
            </a:endParaRPr>
          </a:p>
          <a:p>
            <a:pPr marL="184150" indent="-171450">
              <a:spcBef>
                <a:spcPts val="215"/>
              </a:spcBef>
              <a:buFont typeface="Arial"/>
              <a:buChar char="•"/>
              <a:tabLst>
                <a:tab pos="180340" algn="l"/>
              </a:tabLst>
            </a:pPr>
            <a:r>
              <a:rPr lang="en-US" sz="1000" dirty="0">
                <a:solidFill>
                  <a:srgbClr val="133E58"/>
                </a:solidFill>
                <a:latin typeface="Open Sans"/>
                <a:ea typeface="Open Sans"/>
                <a:cs typeface="Open Sans"/>
              </a:rPr>
              <a:t>Design</a:t>
            </a:r>
            <a:r>
              <a:rPr sz="1000" dirty="0">
                <a:solidFill>
                  <a:srgbClr val="133E58"/>
                </a:solidFill>
                <a:latin typeface="Open Sans"/>
                <a:ea typeface="Open Sans"/>
                <a:cs typeface="Open Sans"/>
              </a:rPr>
              <a:t>/</a:t>
            </a:r>
            <a:r>
              <a:rPr sz="1000" spc="105" dirty="0">
                <a:solidFill>
                  <a:srgbClr val="133E58"/>
                </a:solidFill>
                <a:latin typeface="Open Sans"/>
                <a:ea typeface="Open Sans"/>
                <a:cs typeface="Open Sans"/>
              </a:rPr>
              <a:t> </a:t>
            </a:r>
            <a:r>
              <a:rPr sz="1000" spc="-10" dirty="0">
                <a:solidFill>
                  <a:srgbClr val="133E58"/>
                </a:solidFill>
                <a:latin typeface="Open Sans"/>
                <a:ea typeface="Open Sans"/>
                <a:cs typeface="Open Sans"/>
              </a:rPr>
              <a:t>Analysis/ </a:t>
            </a:r>
            <a:r>
              <a:rPr lang="en-US" sz="1000" spc="-10" dirty="0">
                <a:solidFill>
                  <a:srgbClr val="133E58"/>
                </a:solidFill>
                <a:latin typeface="Open Sans"/>
                <a:ea typeface="Open Sans"/>
                <a:cs typeface="Open Sans"/>
              </a:rPr>
              <a:t>Integration</a:t>
            </a:r>
            <a:endParaRPr lang="en-US" sz="1000" dirty="0">
              <a:solidFill>
                <a:srgbClr val="000000"/>
              </a:solidFill>
              <a:latin typeface="Open Sans"/>
              <a:ea typeface="Open Sans"/>
              <a:cs typeface="Open Sans"/>
            </a:endParaRPr>
          </a:p>
          <a:p>
            <a:pPr marL="184150" indent="-171450">
              <a:spcBef>
                <a:spcPts val="215"/>
              </a:spcBef>
              <a:buFont typeface="Arial"/>
              <a:buChar char="•"/>
              <a:tabLst>
                <a:tab pos="180340" algn="l"/>
              </a:tabLst>
            </a:pPr>
            <a:r>
              <a:rPr lang="en-US" sz="1000" dirty="0">
                <a:solidFill>
                  <a:srgbClr val="133E58"/>
                </a:solidFill>
                <a:latin typeface="Open Sans"/>
                <a:ea typeface="Open Sans"/>
                <a:cs typeface="Open Sans"/>
              </a:rPr>
              <a:t>Lethality</a:t>
            </a:r>
            <a:r>
              <a:rPr sz="1000" spc="70" dirty="0">
                <a:solidFill>
                  <a:srgbClr val="133E58"/>
                </a:solidFill>
                <a:latin typeface="Open Sans"/>
                <a:ea typeface="Open Sans"/>
                <a:cs typeface="Open Sans"/>
              </a:rPr>
              <a:t> </a:t>
            </a:r>
            <a:r>
              <a:rPr sz="1000" dirty="0">
                <a:solidFill>
                  <a:srgbClr val="133E58"/>
                </a:solidFill>
                <a:latin typeface="Open Sans"/>
                <a:ea typeface="Open Sans"/>
                <a:cs typeface="Open Sans"/>
              </a:rPr>
              <a:t>Analysis</a:t>
            </a:r>
            <a:r>
              <a:rPr sz="1000" spc="90" dirty="0">
                <a:solidFill>
                  <a:srgbClr val="133E58"/>
                </a:solidFill>
                <a:latin typeface="Open Sans"/>
                <a:ea typeface="Open Sans"/>
                <a:cs typeface="Open Sans"/>
              </a:rPr>
              <a:t> </a:t>
            </a:r>
            <a:r>
              <a:rPr sz="1000" spc="15" dirty="0">
                <a:solidFill>
                  <a:srgbClr val="133E58"/>
                </a:solidFill>
                <a:latin typeface="Open Sans"/>
                <a:ea typeface="Open Sans"/>
                <a:cs typeface="Open Sans"/>
              </a:rPr>
              <a:t>&amp; </a:t>
            </a:r>
            <a:r>
              <a:rPr lang="en-US" sz="1000" spc="-10" dirty="0">
                <a:solidFill>
                  <a:srgbClr val="133E58"/>
                </a:solidFill>
                <a:latin typeface="Open Sans"/>
                <a:ea typeface="Open Sans"/>
                <a:cs typeface="Open Sans"/>
              </a:rPr>
              <a:t>Testing</a:t>
            </a:r>
            <a:endParaRPr lang="en-US" sz="1000" dirty="0">
              <a:solidFill>
                <a:srgbClr val="000000"/>
              </a:solidFill>
              <a:latin typeface="Open Sans"/>
              <a:ea typeface="Open Sans"/>
              <a:cs typeface="Open Sans"/>
            </a:endParaRPr>
          </a:p>
          <a:p>
            <a:pPr marL="184150" indent="-171450">
              <a:spcBef>
                <a:spcPts val="215"/>
              </a:spcBef>
              <a:buFont typeface="Arial"/>
              <a:buChar char="•"/>
              <a:tabLst>
                <a:tab pos="180340" algn="l"/>
              </a:tabLst>
            </a:pPr>
            <a:r>
              <a:rPr lang="en-US" sz="1000" dirty="0">
                <a:solidFill>
                  <a:srgbClr val="133E58"/>
                </a:solidFill>
                <a:latin typeface="Open Sans"/>
                <a:ea typeface="Open Sans"/>
                <a:cs typeface="Open Sans"/>
              </a:rPr>
              <a:t>Modeling</a:t>
            </a:r>
            <a:r>
              <a:rPr sz="1000" dirty="0">
                <a:solidFill>
                  <a:srgbClr val="133E58"/>
                </a:solidFill>
                <a:latin typeface="Open Sans"/>
                <a:ea typeface="Open Sans"/>
                <a:cs typeface="Open Sans"/>
              </a:rPr>
              <a:t>,</a:t>
            </a:r>
            <a:r>
              <a:rPr sz="1000" spc="195" dirty="0">
                <a:solidFill>
                  <a:srgbClr val="133E58"/>
                </a:solidFill>
                <a:latin typeface="Open Sans"/>
                <a:ea typeface="Open Sans"/>
                <a:cs typeface="Open Sans"/>
              </a:rPr>
              <a:t> </a:t>
            </a:r>
            <a:r>
              <a:rPr sz="1000" spc="-10" dirty="0">
                <a:solidFill>
                  <a:srgbClr val="133E58"/>
                </a:solidFill>
                <a:latin typeface="Open Sans"/>
                <a:ea typeface="Open Sans"/>
                <a:cs typeface="Open Sans"/>
              </a:rPr>
              <a:t>Simulation, </a:t>
            </a:r>
            <a:r>
              <a:rPr sz="1000" dirty="0">
                <a:solidFill>
                  <a:srgbClr val="133E58"/>
                </a:solidFill>
                <a:latin typeface="Open Sans"/>
                <a:ea typeface="Open Sans"/>
                <a:cs typeface="Open Sans"/>
              </a:rPr>
              <a:t>and</a:t>
            </a:r>
            <a:r>
              <a:rPr sz="1000" spc="8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Analysis</a:t>
            </a:r>
            <a:endParaRPr lang="en-US" sz="1000" dirty="0">
              <a:solidFill>
                <a:srgbClr val="000000"/>
              </a:solidFill>
              <a:latin typeface="Open Sans"/>
              <a:ea typeface="Open Sans"/>
              <a:cs typeface="Open Sans"/>
            </a:endParaRPr>
          </a:p>
          <a:p>
            <a:pPr marL="184150" indent="-171450">
              <a:lnSpc>
                <a:spcPct val="100000"/>
              </a:lnSpc>
              <a:spcBef>
                <a:spcPts val="215"/>
              </a:spcBef>
              <a:buFont typeface="Arial"/>
              <a:buChar char="•"/>
              <a:tabLst>
                <a:tab pos="180340" algn="l"/>
              </a:tabLst>
            </a:pPr>
            <a:r>
              <a:rPr lang="en-US" sz="1000" dirty="0">
                <a:solidFill>
                  <a:srgbClr val="133E58"/>
                </a:solidFill>
                <a:latin typeface="Open Sans"/>
                <a:ea typeface="Open Sans"/>
                <a:cs typeface="Open Sans"/>
              </a:rPr>
              <a:t>Test</a:t>
            </a:r>
            <a:r>
              <a:rPr sz="1000" spc="5" dirty="0">
                <a:solidFill>
                  <a:srgbClr val="133E58"/>
                </a:solidFill>
                <a:latin typeface="Open Sans"/>
                <a:ea typeface="Open Sans"/>
                <a:cs typeface="Open Sans"/>
              </a:rPr>
              <a:t> </a:t>
            </a:r>
            <a:r>
              <a:rPr sz="1000" dirty="0">
                <a:solidFill>
                  <a:srgbClr val="133E58"/>
                </a:solidFill>
                <a:latin typeface="Open Sans"/>
                <a:ea typeface="Open Sans"/>
                <a:cs typeface="Open Sans"/>
              </a:rPr>
              <a:t>and</a:t>
            </a:r>
            <a:r>
              <a:rPr sz="1000" spc="45" dirty="0">
                <a:solidFill>
                  <a:srgbClr val="133E58"/>
                </a:solidFill>
                <a:latin typeface="Open Sans"/>
                <a:ea typeface="Open Sans"/>
                <a:cs typeface="Open Sans"/>
              </a:rPr>
              <a:t> </a:t>
            </a:r>
            <a:r>
              <a:rPr sz="1000" spc="-10" dirty="0">
                <a:solidFill>
                  <a:srgbClr val="133E58"/>
                </a:solidFill>
                <a:latin typeface="Open Sans"/>
                <a:ea typeface="Open Sans"/>
                <a:cs typeface="Open Sans"/>
              </a:rPr>
              <a:t>Evaluation</a:t>
            </a:r>
            <a:endParaRPr sz="1000" dirty="0">
              <a:latin typeface="Open Sans"/>
              <a:ea typeface="Open Sans"/>
              <a:cs typeface="Open Sans"/>
            </a:endParaRPr>
          </a:p>
          <a:p>
            <a:pPr marL="184150" indent="-171450">
              <a:spcBef>
                <a:spcPts val="690"/>
              </a:spcBef>
              <a:buFont typeface="Arial"/>
              <a:buChar char="•"/>
              <a:tabLst>
                <a:tab pos="180340" algn="l"/>
              </a:tabLst>
            </a:pPr>
            <a:r>
              <a:rPr sz="1000" dirty="0">
                <a:solidFill>
                  <a:srgbClr val="133E58"/>
                </a:solidFill>
                <a:latin typeface="Open Sans"/>
                <a:ea typeface="Open Sans"/>
                <a:cs typeface="Open Sans"/>
              </a:rPr>
              <a:t>HPM</a:t>
            </a:r>
            <a:r>
              <a:rPr sz="1000" spc="-5"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Systems</a:t>
            </a:r>
            <a:endParaRPr lang="en-US" sz="1000" dirty="0">
              <a:solidFill>
                <a:srgbClr val="000000"/>
              </a:solidFill>
              <a:latin typeface="Open Sans" pitchFamily="2" charset="0"/>
              <a:ea typeface="Open Sans" pitchFamily="2" charset="0"/>
              <a:cs typeface="Open Sans" pitchFamily="2" charset="0"/>
            </a:endParaRPr>
          </a:p>
          <a:p>
            <a:pPr marL="184150" indent="-171450">
              <a:spcBef>
                <a:spcPts val="690"/>
              </a:spcBef>
              <a:buFont typeface="Arial"/>
              <a:buChar char="•"/>
              <a:tabLst>
                <a:tab pos="180340" algn="l"/>
              </a:tabLst>
            </a:pPr>
            <a:r>
              <a:rPr lang="en-US" sz="1000" dirty="0">
                <a:solidFill>
                  <a:srgbClr val="133E58"/>
                </a:solidFill>
                <a:latin typeface="Open Sans"/>
                <a:ea typeface="Open Sans"/>
                <a:cs typeface="Open Sans"/>
              </a:rPr>
              <a:t>Effects</a:t>
            </a:r>
            <a:r>
              <a:rPr sz="1000" dirty="0">
                <a:solidFill>
                  <a:srgbClr val="133E58"/>
                </a:solidFill>
                <a:latin typeface="Open Sans"/>
                <a:ea typeface="Open Sans"/>
                <a:cs typeface="Open Sans"/>
              </a:rPr>
              <a:t>,</a:t>
            </a:r>
            <a:r>
              <a:rPr sz="1000" spc="50" dirty="0">
                <a:solidFill>
                  <a:srgbClr val="133E58"/>
                </a:solidFill>
                <a:latin typeface="Open Sans"/>
                <a:ea typeface="Open Sans"/>
                <a:cs typeface="Open Sans"/>
              </a:rPr>
              <a:t> </a:t>
            </a:r>
            <a:r>
              <a:rPr sz="1000" dirty="0">
                <a:solidFill>
                  <a:srgbClr val="133E58"/>
                </a:solidFill>
                <a:latin typeface="Open Sans"/>
                <a:ea typeface="Open Sans"/>
                <a:cs typeface="Open Sans"/>
              </a:rPr>
              <a:t>Lethality,</a:t>
            </a:r>
            <a:r>
              <a:rPr sz="1000" spc="70" dirty="0">
                <a:solidFill>
                  <a:srgbClr val="133E58"/>
                </a:solidFill>
                <a:latin typeface="Open Sans"/>
                <a:ea typeface="Open Sans"/>
                <a:cs typeface="Open Sans"/>
              </a:rPr>
              <a:t> </a:t>
            </a:r>
            <a:r>
              <a:rPr sz="1000" spc="15" dirty="0">
                <a:solidFill>
                  <a:srgbClr val="133E58"/>
                </a:solidFill>
                <a:latin typeface="Open Sans"/>
                <a:ea typeface="Open Sans"/>
                <a:cs typeface="Open Sans"/>
              </a:rPr>
              <a:t>&amp; </a:t>
            </a:r>
            <a:r>
              <a:rPr sz="1000" dirty="0">
                <a:solidFill>
                  <a:srgbClr val="133E58"/>
                </a:solidFill>
                <a:latin typeface="Open Sans"/>
                <a:ea typeface="Open Sans"/>
                <a:cs typeface="Open Sans"/>
              </a:rPr>
              <a:t>Vulnerability</a:t>
            </a:r>
            <a:r>
              <a:rPr sz="1000" spc="31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Analyses</a:t>
            </a:r>
            <a:endParaRPr lang="en-US" sz="1000" dirty="0">
              <a:solidFill>
                <a:srgbClr val="000000"/>
              </a:solidFill>
              <a:latin typeface="Open Sans"/>
              <a:ea typeface="Open Sans"/>
              <a:cs typeface="Open Sans"/>
            </a:endParaRPr>
          </a:p>
          <a:p>
            <a:pPr marL="184150" indent="-171450">
              <a:spcBef>
                <a:spcPts val="690"/>
              </a:spcBef>
              <a:buFont typeface="Arial"/>
              <a:buChar char="•"/>
              <a:tabLst>
                <a:tab pos="180340" algn="l"/>
              </a:tabLst>
            </a:pPr>
            <a:r>
              <a:rPr lang="en-US" sz="1000" dirty="0">
                <a:solidFill>
                  <a:srgbClr val="133E58"/>
                </a:solidFill>
                <a:latin typeface="Open Sans"/>
                <a:ea typeface="Open Sans"/>
                <a:cs typeface="Open Sans"/>
              </a:rPr>
              <a:t>Source</a:t>
            </a:r>
            <a:r>
              <a:rPr sz="1000" spc="-1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Development</a:t>
            </a:r>
            <a:endParaRPr lang="en-US" sz="1000" dirty="0">
              <a:solidFill>
                <a:srgbClr val="000000"/>
              </a:solidFill>
              <a:latin typeface="Open Sans"/>
              <a:ea typeface="Open Sans"/>
              <a:cs typeface="Open Sans"/>
            </a:endParaRPr>
          </a:p>
          <a:p>
            <a:pPr marL="184150" indent="-171450">
              <a:spcBef>
                <a:spcPts val="690"/>
              </a:spcBef>
              <a:buFont typeface="Arial"/>
              <a:buChar char="•"/>
              <a:tabLst>
                <a:tab pos="180340" algn="l"/>
              </a:tabLst>
            </a:pPr>
            <a:r>
              <a:rPr lang="en-US" sz="1000" dirty="0">
                <a:solidFill>
                  <a:srgbClr val="133E58"/>
                </a:solidFill>
                <a:latin typeface="Open Sans"/>
                <a:ea typeface="Open Sans"/>
                <a:cs typeface="Open Sans"/>
              </a:rPr>
              <a:t>Power</a:t>
            </a:r>
            <a:r>
              <a:rPr sz="1000" spc="85"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Technologies</a:t>
            </a:r>
            <a:endParaRPr lang="en-US" sz="1000" dirty="0">
              <a:solidFill>
                <a:srgbClr val="000000"/>
              </a:solidFill>
              <a:latin typeface="Open Sans"/>
              <a:ea typeface="Open Sans"/>
              <a:cs typeface="Open Sans"/>
            </a:endParaRPr>
          </a:p>
          <a:p>
            <a:pPr marL="184150" indent="-171450">
              <a:spcBef>
                <a:spcPts val="690"/>
              </a:spcBef>
              <a:buFont typeface="Arial"/>
              <a:buChar char="•"/>
              <a:tabLst>
                <a:tab pos="180340" algn="l"/>
              </a:tabLst>
            </a:pPr>
            <a:r>
              <a:rPr lang="en-US" sz="1000" spc="-10" dirty="0">
                <a:solidFill>
                  <a:srgbClr val="133E58"/>
                </a:solidFill>
                <a:latin typeface="Open Sans"/>
                <a:ea typeface="Open Sans"/>
                <a:cs typeface="Open Sans"/>
              </a:rPr>
              <a:t>Microelectronics</a:t>
            </a:r>
            <a:r>
              <a:rPr sz="1000" spc="-10" dirty="0">
                <a:solidFill>
                  <a:srgbClr val="133E58"/>
                </a:solidFill>
                <a:latin typeface="Open Sans"/>
                <a:ea typeface="Open Sans"/>
                <a:cs typeface="Open Sans"/>
              </a:rPr>
              <a:t> </a:t>
            </a:r>
            <a:r>
              <a:rPr sz="1000" dirty="0">
                <a:solidFill>
                  <a:srgbClr val="133E58"/>
                </a:solidFill>
                <a:latin typeface="Open Sans"/>
                <a:ea typeface="Open Sans"/>
                <a:cs typeface="Open Sans"/>
              </a:rPr>
              <a:t>effects</a:t>
            </a:r>
            <a:r>
              <a:rPr sz="1000" spc="11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studies</a:t>
            </a:r>
            <a:endParaRPr lang="en-US" sz="1000" dirty="0">
              <a:solidFill>
                <a:srgbClr val="000000"/>
              </a:solidFill>
              <a:latin typeface="Open Sans"/>
              <a:ea typeface="Open Sans"/>
              <a:cs typeface="Open Sans"/>
            </a:endParaRPr>
          </a:p>
          <a:p>
            <a:pPr marL="184150" indent="-171450">
              <a:lnSpc>
                <a:spcPct val="100000"/>
              </a:lnSpc>
              <a:spcBef>
                <a:spcPts val="690"/>
              </a:spcBef>
              <a:buFont typeface="Arial"/>
              <a:buChar char="•"/>
              <a:tabLst>
                <a:tab pos="180340" algn="l"/>
              </a:tabLst>
            </a:pPr>
            <a:r>
              <a:rPr lang="en-US" sz="1000" spc="-120" dirty="0">
                <a:solidFill>
                  <a:srgbClr val="133E58"/>
                </a:solidFill>
                <a:latin typeface="Open Sans"/>
                <a:ea typeface="Open Sans"/>
                <a:cs typeface="Open Sans"/>
              </a:rPr>
              <a:t>RF</a:t>
            </a:r>
            <a:r>
              <a:rPr sz="1000" spc="-30" dirty="0">
                <a:solidFill>
                  <a:srgbClr val="133E58"/>
                </a:solidFill>
                <a:latin typeface="Open Sans"/>
                <a:ea typeface="Open Sans"/>
                <a:cs typeface="Open Sans"/>
              </a:rPr>
              <a:t> </a:t>
            </a:r>
            <a:r>
              <a:rPr sz="1000" spc="-10" dirty="0">
                <a:solidFill>
                  <a:srgbClr val="133E58"/>
                </a:solidFill>
                <a:latin typeface="Open Sans"/>
                <a:ea typeface="Open Sans"/>
                <a:cs typeface="Open Sans"/>
              </a:rPr>
              <a:t>Material </a:t>
            </a:r>
            <a:r>
              <a:rPr sz="1000" dirty="0">
                <a:solidFill>
                  <a:srgbClr val="133E58"/>
                </a:solidFill>
                <a:latin typeface="Open Sans"/>
                <a:ea typeface="Open Sans"/>
                <a:cs typeface="Open Sans"/>
              </a:rPr>
              <a:t>Interaction</a:t>
            </a:r>
            <a:r>
              <a:rPr sz="1000" spc="375" dirty="0">
                <a:solidFill>
                  <a:srgbClr val="133E58"/>
                </a:solidFill>
                <a:latin typeface="Open Sans"/>
                <a:ea typeface="Open Sans"/>
                <a:cs typeface="Open Sans"/>
              </a:rPr>
              <a:t> </a:t>
            </a:r>
            <a:r>
              <a:rPr sz="1000" spc="-10" dirty="0">
                <a:solidFill>
                  <a:srgbClr val="133E58"/>
                </a:solidFill>
                <a:latin typeface="Open Sans"/>
                <a:ea typeface="Open Sans"/>
                <a:cs typeface="Open Sans"/>
              </a:rPr>
              <a:t>studies</a:t>
            </a:r>
            <a:endParaRPr sz="1000" dirty="0">
              <a:latin typeface="Open Sans"/>
              <a:ea typeface="Open Sans"/>
              <a:cs typeface="Open Sans"/>
            </a:endParaRPr>
          </a:p>
        </p:txBody>
      </p:sp>
      <p:sp>
        <p:nvSpPr>
          <p:cNvPr id="16" name="object 16"/>
          <p:cNvSpPr txBox="1"/>
          <p:nvPr/>
        </p:nvSpPr>
        <p:spPr>
          <a:xfrm>
            <a:off x="8510366" y="1894807"/>
            <a:ext cx="1692275" cy="3962239"/>
          </a:xfrm>
          <a:prstGeom prst="rect">
            <a:avLst/>
          </a:prstGeom>
        </p:spPr>
        <p:txBody>
          <a:bodyPr vert="horz" wrap="square" lIns="0" tIns="12700" rIns="0" bIns="0" rtlCol="0" anchor="t">
            <a:spAutoFit/>
          </a:bodyPr>
          <a:lstStyle/>
          <a:p>
            <a:pPr marL="183515" marR="5080" indent="-171450">
              <a:lnSpc>
                <a:spcPct val="107500"/>
              </a:lnSpc>
              <a:spcBef>
                <a:spcPts val="100"/>
              </a:spcBef>
              <a:buFont typeface="Arial"/>
              <a:buChar char="•"/>
              <a:tabLst>
                <a:tab pos="180340" algn="l"/>
              </a:tabLst>
            </a:pPr>
            <a:r>
              <a:rPr sz="1000" dirty="0">
                <a:solidFill>
                  <a:srgbClr val="133E58"/>
                </a:solidFill>
                <a:latin typeface="Open Sans"/>
                <a:ea typeface="Open Sans"/>
                <a:cs typeface="Open Sans"/>
              </a:rPr>
              <a:t>Comprehensive</a:t>
            </a:r>
            <a:r>
              <a:rPr sz="1000" spc="265" dirty="0">
                <a:solidFill>
                  <a:srgbClr val="133E58"/>
                </a:solidFill>
                <a:latin typeface="Open Sans"/>
                <a:ea typeface="Open Sans"/>
                <a:cs typeface="Open Sans"/>
              </a:rPr>
              <a:t> </a:t>
            </a:r>
            <a:r>
              <a:rPr sz="1000" spc="-20" dirty="0">
                <a:solidFill>
                  <a:srgbClr val="133E58"/>
                </a:solidFill>
                <a:latin typeface="Open Sans"/>
                <a:ea typeface="Open Sans"/>
                <a:cs typeface="Open Sans"/>
              </a:rPr>
              <a:t>Test </a:t>
            </a:r>
            <a:r>
              <a:rPr sz="1000" spc="70" dirty="0">
                <a:solidFill>
                  <a:srgbClr val="133E58"/>
                </a:solidFill>
                <a:latin typeface="Open Sans"/>
                <a:ea typeface="Open Sans"/>
                <a:cs typeface="Open Sans"/>
              </a:rPr>
              <a:t>&amp; </a:t>
            </a:r>
            <a:r>
              <a:rPr sz="1000" dirty="0">
                <a:solidFill>
                  <a:srgbClr val="133E58"/>
                </a:solidFill>
                <a:latin typeface="Open Sans"/>
                <a:ea typeface="Open Sans"/>
                <a:cs typeface="Open Sans"/>
              </a:rPr>
              <a:t>Evaluation</a:t>
            </a:r>
            <a:r>
              <a:rPr sz="1000" spc="5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Support</a:t>
            </a:r>
            <a:endParaRPr lang="en-US" sz="1000" dirty="0">
              <a:solidFill>
                <a:srgbClr val="000000"/>
              </a:solidFill>
              <a:latin typeface="Open Sans"/>
              <a:ea typeface="Open Sans"/>
              <a:cs typeface="Open Sans"/>
            </a:endParaRPr>
          </a:p>
          <a:p>
            <a:pPr marL="183515" marR="5080" indent="-171450">
              <a:lnSpc>
                <a:spcPct val="107500"/>
              </a:lnSpc>
              <a:spcBef>
                <a:spcPts val="100"/>
              </a:spcBef>
              <a:buFont typeface="Arial"/>
              <a:buChar char="•"/>
              <a:tabLst>
                <a:tab pos="180340" algn="l"/>
              </a:tabLst>
            </a:pPr>
            <a:r>
              <a:rPr lang="en-US" sz="1000" spc="-10" dirty="0">
                <a:solidFill>
                  <a:srgbClr val="133E58"/>
                </a:solidFill>
                <a:latin typeface="Open Sans"/>
                <a:ea typeface="Open Sans"/>
                <a:cs typeface="Open Sans"/>
              </a:rPr>
              <a:t>Range</a:t>
            </a:r>
            <a:r>
              <a:rPr sz="1000" spc="-65" dirty="0">
                <a:solidFill>
                  <a:srgbClr val="133E58"/>
                </a:solidFill>
                <a:latin typeface="Open Sans"/>
                <a:ea typeface="Open Sans"/>
                <a:cs typeface="Open Sans"/>
              </a:rPr>
              <a:t> </a:t>
            </a:r>
            <a:r>
              <a:rPr sz="1000" spc="-10" dirty="0">
                <a:solidFill>
                  <a:srgbClr val="133E58"/>
                </a:solidFill>
                <a:latin typeface="Open Sans"/>
                <a:ea typeface="Open Sans"/>
                <a:cs typeface="Open Sans"/>
              </a:rPr>
              <a:t>Infrastructure </a:t>
            </a:r>
            <a:r>
              <a:rPr lang="en-US" sz="1000" spc="-10" dirty="0">
                <a:solidFill>
                  <a:srgbClr val="133E58"/>
                </a:solidFill>
                <a:latin typeface="Open Sans"/>
                <a:ea typeface="Open Sans"/>
                <a:cs typeface="Open Sans"/>
              </a:rPr>
              <a:t>Upgrades</a:t>
            </a:r>
            <a:endParaRPr lang="en-US" sz="1000" dirty="0">
              <a:solidFill>
                <a:srgbClr val="000000"/>
              </a:solidFill>
              <a:latin typeface="Open Sans"/>
              <a:ea typeface="Open Sans"/>
              <a:cs typeface="Open Sans"/>
            </a:endParaRPr>
          </a:p>
          <a:p>
            <a:pPr marL="183515" marR="5080" indent="-171450">
              <a:lnSpc>
                <a:spcPct val="107500"/>
              </a:lnSpc>
              <a:spcBef>
                <a:spcPts val="100"/>
              </a:spcBef>
              <a:buFont typeface="Arial"/>
              <a:buChar char="•"/>
              <a:tabLst>
                <a:tab pos="180340" algn="l"/>
              </a:tabLst>
            </a:pPr>
            <a:r>
              <a:rPr lang="en-US" sz="1000" spc="-10" dirty="0">
                <a:solidFill>
                  <a:srgbClr val="133E58"/>
                </a:solidFill>
                <a:latin typeface="Open Sans"/>
                <a:ea typeface="Open Sans"/>
                <a:cs typeface="Open Sans"/>
              </a:rPr>
              <a:t>Software</a:t>
            </a:r>
            <a:r>
              <a:rPr sz="1000" spc="-10" dirty="0">
                <a:solidFill>
                  <a:srgbClr val="133E58"/>
                </a:solidFill>
                <a:latin typeface="Open Sans"/>
                <a:ea typeface="Open Sans"/>
                <a:cs typeface="Open Sans"/>
              </a:rPr>
              <a:t> </a:t>
            </a:r>
            <a:r>
              <a:rPr sz="1000" dirty="0">
                <a:solidFill>
                  <a:srgbClr val="133E58"/>
                </a:solidFill>
                <a:latin typeface="Open Sans"/>
                <a:ea typeface="Open Sans"/>
                <a:cs typeface="Open Sans"/>
              </a:rPr>
              <a:t>Development</a:t>
            </a:r>
            <a:r>
              <a:rPr sz="1000" spc="335" dirty="0">
                <a:solidFill>
                  <a:srgbClr val="133E58"/>
                </a:solidFill>
                <a:latin typeface="Open Sans"/>
                <a:ea typeface="Open Sans"/>
                <a:cs typeface="Open Sans"/>
              </a:rPr>
              <a:t> </a:t>
            </a:r>
            <a:r>
              <a:rPr sz="1000" spc="-25" dirty="0">
                <a:solidFill>
                  <a:srgbClr val="133E58"/>
                </a:solidFill>
                <a:latin typeface="Open Sans"/>
                <a:ea typeface="Open Sans"/>
                <a:cs typeface="Open Sans"/>
              </a:rPr>
              <a:t>and </a:t>
            </a:r>
            <a:r>
              <a:rPr lang="en-US" sz="1000" spc="35" dirty="0">
                <a:solidFill>
                  <a:srgbClr val="133E58"/>
                </a:solidFill>
                <a:latin typeface="Open Sans"/>
                <a:ea typeface="Open Sans"/>
                <a:cs typeface="Open Sans"/>
              </a:rPr>
              <a:t>Implementation</a:t>
            </a:r>
            <a:endParaRPr lang="en-US" sz="1000" dirty="0">
              <a:solidFill>
                <a:srgbClr val="000000"/>
              </a:solidFill>
              <a:latin typeface="Open Sans" pitchFamily="2" charset="0"/>
              <a:ea typeface="Open Sans" pitchFamily="2" charset="0"/>
              <a:cs typeface="Open Sans" pitchFamily="2" charset="0"/>
            </a:endParaRPr>
          </a:p>
          <a:p>
            <a:pPr marL="183515" marR="5080" indent="-171450">
              <a:lnSpc>
                <a:spcPct val="107500"/>
              </a:lnSpc>
              <a:spcBef>
                <a:spcPts val="100"/>
              </a:spcBef>
              <a:buFont typeface="Arial"/>
              <a:buChar char="•"/>
              <a:tabLst>
                <a:tab pos="180340" algn="l"/>
              </a:tabLst>
            </a:pPr>
            <a:r>
              <a:rPr lang="en-US" sz="1000" spc="-10" dirty="0">
                <a:solidFill>
                  <a:srgbClr val="133E58"/>
                </a:solidFill>
                <a:latin typeface="Open Sans"/>
                <a:ea typeface="Open Sans"/>
                <a:cs typeface="Open Sans"/>
              </a:rPr>
              <a:t>HWIL</a:t>
            </a:r>
            <a:r>
              <a:rPr sz="1000" spc="-10" dirty="0">
                <a:solidFill>
                  <a:srgbClr val="133E58"/>
                </a:solidFill>
                <a:latin typeface="Open Sans"/>
                <a:ea typeface="Open Sans"/>
                <a:cs typeface="Open Sans"/>
              </a:rPr>
              <a:t>/SIL</a:t>
            </a:r>
            <a:r>
              <a:rPr lang="en-US" sz="1000" spc="-10" dirty="0">
                <a:solidFill>
                  <a:srgbClr val="133E58"/>
                </a:solidFill>
                <a:latin typeface="Open Sans"/>
                <a:ea typeface="Open Sans"/>
                <a:cs typeface="Open Sans"/>
              </a:rPr>
              <a:t> </a:t>
            </a:r>
            <a:r>
              <a:rPr sz="1000" spc="-10" dirty="0">
                <a:solidFill>
                  <a:srgbClr val="133E58"/>
                </a:solidFill>
                <a:latin typeface="Open Sans"/>
                <a:ea typeface="Open Sans"/>
                <a:cs typeface="Open Sans"/>
              </a:rPr>
              <a:t>Development/ Facilities</a:t>
            </a:r>
            <a:endParaRPr sz="1000" dirty="0">
              <a:latin typeface="Open Sans" pitchFamily="2" charset="0"/>
              <a:ea typeface="Open Sans" pitchFamily="2" charset="0"/>
              <a:cs typeface="Open Sans" pitchFamily="2" charset="0"/>
            </a:endParaRPr>
          </a:p>
          <a:p>
            <a:pPr marL="184150" marR="217170" indent="-171450">
              <a:lnSpc>
                <a:spcPct val="106700"/>
              </a:lnSpc>
              <a:spcBef>
                <a:spcPts val="525"/>
              </a:spcBef>
              <a:buFont typeface="Arial"/>
              <a:buChar char="•"/>
              <a:tabLst>
                <a:tab pos="180340" algn="l"/>
              </a:tabLst>
            </a:pPr>
            <a:r>
              <a:rPr sz="1000" dirty="0">
                <a:solidFill>
                  <a:srgbClr val="133E58"/>
                </a:solidFill>
                <a:latin typeface="Open Sans"/>
                <a:ea typeface="Open Sans"/>
                <a:cs typeface="Open Sans"/>
              </a:rPr>
              <a:t>Immersive</a:t>
            </a:r>
            <a:r>
              <a:rPr sz="1000" spc="270" dirty="0">
                <a:solidFill>
                  <a:srgbClr val="133E58"/>
                </a:solidFill>
                <a:latin typeface="Open Sans"/>
                <a:ea typeface="Open Sans"/>
                <a:cs typeface="Open Sans"/>
              </a:rPr>
              <a:t> </a:t>
            </a:r>
            <a:r>
              <a:rPr sz="1000" spc="-10" dirty="0">
                <a:solidFill>
                  <a:srgbClr val="133E58"/>
                </a:solidFill>
                <a:latin typeface="Open Sans"/>
                <a:ea typeface="Open Sans"/>
                <a:cs typeface="Open Sans"/>
              </a:rPr>
              <a:t>Trainer </a:t>
            </a:r>
            <a:r>
              <a:rPr lang="en-US" sz="1000" spc="-10" dirty="0">
                <a:solidFill>
                  <a:srgbClr val="133E58"/>
                </a:solidFill>
                <a:latin typeface="Open Sans"/>
                <a:ea typeface="Open Sans"/>
                <a:cs typeface="Open Sans"/>
              </a:rPr>
              <a:t>Systems</a:t>
            </a:r>
            <a:endParaRPr lang="en-US" sz="1000" dirty="0">
              <a:solidFill>
                <a:srgbClr val="000000"/>
              </a:solidFill>
              <a:latin typeface="Open Sans" pitchFamily="2" charset="0"/>
              <a:ea typeface="Open Sans" pitchFamily="2" charset="0"/>
              <a:cs typeface="Open Sans" pitchFamily="2" charset="0"/>
            </a:endParaRPr>
          </a:p>
          <a:p>
            <a:pPr marL="184150" marR="217170" indent="-171450">
              <a:lnSpc>
                <a:spcPct val="106700"/>
              </a:lnSpc>
              <a:spcBef>
                <a:spcPts val="525"/>
              </a:spcBef>
              <a:buFont typeface="Arial"/>
              <a:buChar char="•"/>
              <a:tabLst>
                <a:tab pos="180340" algn="l"/>
              </a:tabLst>
            </a:pPr>
            <a:r>
              <a:rPr lang="en-US" sz="1000" spc="-10" dirty="0">
                <a:solidFill>
                  <a:srgbClr val="133E58"/>
                </a:solidFill>
                <a:latin typeface="Open Sans"/>
                <a:ea typeface="Open Sans"/>
                <a:cs typeface="Open Sans"/>
              </a:rPr>
              <a:t>Procedural</a:t>
            </a:r>
            <a:endParaRPr lang="en-US" sz="1000" dirty="0">
              <a:solidFill>
                <a:srgbClr val="000000"/>
              </a:solidFill>
              <a:latin typeface="Open Sans"/>
              <a:ea typeface="Open Sans"/>
              <a:cs typeface="Open Sans"/>
            </a:endParaRPr>
          </a:p>
          <a:p>
            <a:pPr marL="184150" marR="217170" indent="-171450">
              <a:lnSpc>
                <a:spcPct val="106700"/>
              </a:lnSpc>
              <a:spcBef>
                <a:spcPts val="525"/>
              </a:spcBef>
              <a:buFont typeface="Arial"/>
              <a:buChar char="•"/>
              <a:tabLst>
                <a:tab pos="180340" algn="l"/>
              </a:tabLst>
            </a:pPr>
            <a:r>
              <a:rPr sz="1000" dirty="0">
                <a:solidFill>
                  <a:srgbClr val="133E58"/>
                </a:solidFill>
                <a:latin typeface="Open Sans"/>
                <a:ea typeface="Open Sans"/>
                <a:cs typeface="Open Sans"/>
              </a:rPr>
              <a:t>Mission</a:t>
            </a:r>
            <a:r>
              <a:rPr sz="1000" spc="14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Rehearsal</a:t>
            </a:r>
            <a:endParaRPr lang="en-US" sz="1000" dirty="0">
              <a:solidFill>
                <a:srgbClr val="000000"/>
              </a:solidFill>
              <a:latin typeface="Open Sans"/>
              <a:ea typeface="Open Sans"/>
              <a:cs typeface="Open Sans"/>
            </a:endParaRPr>
          </a:p>
          <a:p>
            <a:pPr marL="184150" marR="217170" indent="-171450">
              <a:lnSpc>
                <a:spcPct val="106700"/>
              </a:lnSpc>
              <a:spcBef>
                <a:spcPts val="525"/>
              </a:spcBef>
              <a:buFont typeface="Arial"/>
              <a:buChar char="•"/>
              <a:tabLst>
                <a:tab pos="180340" algn="l"/>
              </a:tabLst>
            </a:pPr>
            <a:r>
              <a:rPr lang="en-US" sz="1000" dirty="0">
                <a:solidFill>
                  <a:srgbClr val="133E58"/>
                </a:solidFill>
                <a:latin typeface="Open Sans"/>
                <a:ea typeface="Open Sans"/>
                <a:cs typeface="Open Sans"/>
              </a:rPr>
              <a:t>Crew</a:t>
            </a:r>
            <a:r>
              <a:rPr sz="1000" spc="10" dirty="0">
                <a:solidFill>
                  <a:srgbClr val="133E58"/>
                </a:solidFill>
                <a:latin typeface="Open Sans"/>
                <a:ea typeface="Open Sans"/>
                <a:cs typeface="Open Sans"/>
              </a:rPr>
              <a:t> </a:t>
            </a:r>
            <a:r>
              <a:rPr sz="1000" spc="40" dirty="0">
                <a:solidFill>
                  <a:srgbClr val="133E58"/>
                </a:solidFill>
                <a:latin typeface="Open Sans"/>
                <a:ea typeface="Open Sans"/>
                <a:cs typeface="Open Sans"/>
              </a:rPr>
              <a:t>Member </a:t>
            </a:r>
            <a:r>
              <a:rPr sz="1000" spc="-10" dirty="0">
                <a:solidFill>
                  <a:srgbClr val="133E58"/>
                </a:solidFill>
                <a:latin typeface="Open Sans"/>
                <a:ea typeface="Open Sans"/>
                <a:cs typeface="Open Sans"/>
              </a:rPr>
              <a:t>Coordination</a:t>
            </a:r>
            <a:endParaRPr sz="1000" dirty="0">
              <a:latin typeface="Open Sans"/>
              <a:ea typeface="Open Sans"/>
              <a:cs typeface="Open Sans"/>
            </a:endParaRPr>
          </a:p>
          <a:p>
            <a:pPr marL="184150" marR="217170" indent="-171450">
              <a:lnSpc>
                <a:spcPct val="106700"/>
              </a:lnSpc>
              <a:spcBef>
                <a:spcPts val="525"/>
              </a:spcBef>
              <a:buFont typeface="Arial"/>
              <a:buChar char="•"/>
              <a:tabLst>
                <a:tab pos="180340" algn="l"/>
              </a:tabLst>
            </a:pPr>
            <a:r>
              <a:rPr sz="1000" dirty="0">
                <a:solidFill>
                  <a:srgbClr val="133E58"/>
                </a:solidFill>
                <a:latin typeface="Open Sans"/>
                <a:ea typeface="Open Sans"/>
                <a:cs typeface="Open Sans"/>
              </a:rPr>
              <a:t>Trainer</a:t>
            </a:r>
            <a:r>
              <a:rPr sz="1000" spc="60" dirty="0">
                <a:solidFill>
                  <a:srgbClr val="133E58"/>
                </a:solidFill>
                <a:latin typeface="Open Sans"/>
                <a:ea typeface="Open Sans"/>
                <a:cs typeface="Open Sans"/>
              </a:rPr>
              <a:t> </a:t>
            </a:r>
            <a:r>
              <a:rPr sz="1000" spc="-10" dirty="0">
                <a:solidFill>
                  <a:srgbClr val="133E58"/>
                </a:solidFill>
                <a:latin typeface="Open Sans"/>
                <a:ea typeface="Open Sans"/>
                <a:cs typeface="Open Sans"/>
              </a:rPr>
              <a:t>Systems </a:t>
            </a:r>
            <a:r>
              <a:rPr lang="en-US" sz="1000" spc="-10" dirty="0">
                <a:solidFill>
                  <a:srgbClr val="133E58"/>
                </a:solidFill>
                <a:latin typeface="Open Sans"/>
                <a:ea typeface="Open Sans"/>
                <a:cs typeface="Open Sans"/>
              </a:rPr>
              <a:t>Development</a:t>
            </a:r>
            <a:endParaRPr lang="en-US" sz="1000" dirty="0">
              <a:solidFill>
                <a:srgbClr val="000000"/>
              </a:solidFill>
              <a:latin typeface="Open Sans"/>
              <a:ea typeface="Open Sans"/>
              <a:cs typeface="Open Sans"/>
            </a:endParaRPr>
          </a:p>
          <a:p>
            <a:pPr marL="184150" marR="217170" indent="-171450">
              <a:lnSpc>
                <a:spcPct val="106700"/>
              </a:lnSpc>
              <a:spcBef>
                <a:spcPts val="525"/>
              </a:spcBef>
              <a:buFont typeface="Arial"/>
              <a:buChar char="•"/>
              <a:tabLst>
                <a:tab pos="180340" algn="l"/>
              </a:tabLst>
            </a:pPr>
            <a:r>
              <a:rPr lang="en-US" sz="1000" dirty="0">
                <a:solidFill>
                  <a:srgbClr val="133E58"/>
                </a:solidFill>
                <a:latin typeface="Open Sans"/>
                <a:ea typeface="Open Sans"/>
                <a:cs typeface="Open Sans"/>
              </a:rPr>
              <a:t>Digital</a:t>
            </a:r>
            <a:r>
              <a:rPr sz="1000" spc="12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Engineering</a:t>
            </a:r>
            <a:endParaRPr lang="en-US" sz="1000" dirty="0">
              <a:solidFill>
                <a:srgbClr val="000000"/>
              </a:solidFill>
              <a:latin typeface="Open Sans"/>
              <a:ea typeface="Open Sans"/>
              <a:cs typeface="Open Sans"/>
            </a:endParaRPr>
          </a:p>
          <a:p>
            <a:pPr marL="184150" marR="217170" indent="-171450">
              <a:lnSpc>
                <a:spcPct val="106700"/>
              </a:lnSpc>
              <a:spcBef>
                <a:spcPts val="525"/>
              </a:spcBef>
              <a:buFont typeface="Arial"/>
              <a:buChar char="•"/>
              <a:tabLst>
                <a:tab pos="180340" algn="l"/>
              </a:tabLst>
            </a:pPr>
            <a:r>
              <a:rPr lang="en-US" sz="1000" dirty="0">
                <a:solidFill>
                  <a:srgbClr val="133E58"/>
                </a:solidFill>
                <a:latin typeface="Open Sans"/>
                <a:ea typeface="Open Sans"/>
                <a:cs typeface="Open Sans"/>
              </a:rPr>
              <a:t>System</a:t>
            </a:r>
            <a:r>
              <a:rPr sz="1000" spc="-20" dirty="0">
                <a:solidFill>
                  <a:srgbClr val="133E58"/>
                </a:solidFill>
                <a:latin typeface="Open Sans"/>
                <a:ea typeface="Open Sans"/>
                <a:cs typeface="Open Sans"/>
              </a:rPr>
              <a:t> </a:t>
            </a:r>
            <a:r>
              <a:rPr lang="en-US" sz="1000" spc="-10" dirty="0">
                <a:solidFill>
                  <a:srgbClr val="133E58"/>
                </a:solidFill>
                <a:latin typeface="Open Sans"/>
                <a:ea typeface="Open Sans"/>
                <a:cs typeface="Open Sans"/>
              </a:rPr>
              <a:t>Integration</a:t>
            </a:r>
            <a:endParaRPr lang="en-US" sz="1000" dirty="0">
              <a:solidFill>
                <a:srgbClr val="000000"/>
              </a:solidFill>
              <a:latin typeface="Open Sans"/>
              <a:ea typeface="Open Sans"/>
              <a:cs typeface="Open Sans"/>
            </a:endParaRPr>
          </a:p>
          <a:p>
            <a:pPr marL="184150" marR="217170" indent="-171450">
              <a:lnSpc>
                <a:spcPct val="106700"/>
              </a:lnSpc>
              <a:spcBef>
                <a:spcPts val="525"/>
              </a:spcBef>
              <a:buFont typeface="Arial"/>
              <a:buChar char="•"/>
              <a:tabLst>
                <a:tab pos="180340" algn="l"/>
              </a:tabLst>
            </a:pPr>
            <a:r>
              <a:rPr lang="en-US" sz="1000" dirty="0">
                <a:solidFill>
                  <a:srgbClr val="133E58"/>
                </a:solidFill>
                <a:latin typeface="Open Sans"/>
                <a:ea typeface="Open Sans"/>
                <a:cs typeface="Open Sans"/>
              </a:rPr>
              <a:t>Remote</a:t>
            </a:r>
            <a:r>
              <a:rPr sz="1000" dirty="0">
                <a:solidFill>
                  <a:srgbClr val="133E58"/>
                </a:solidFill>
                <a:latin typeface="Open Sans"/>
                <a:ea typeface="Open Sans"/>
                <a:cs typeface="Open Sans"/>
              </a:rPr>
              <a:t>/On-</a:t>
            </a:r>
            <a:r>
              <a:rPr sz="1000" spc="-20" dirty="0">
                <a:solidFill>
                  <a:srgbClr val="133E58"/>
                </a:solidFill>
                <a:latin typeface="Open Sans"/>
                <a:ea typeface="Open Sans"/>
                <a:cs typeface="Open Sans"/>
              </a:rPr>
              <a:t>site </a:t>
            </a:r>
            <a:r>
              <a:rPr sz="1000" dirty="0">
                <a:solidFill>
                  <a:srgbClr val="133E58"/>
                </a:solidFill>
                <a:latin typeface="Open Sans"/>
                <a:ea typeface="Open Sans"/>
                <a:cs typeface="Open Sans"/>
              </a:rPr>
              <a:t>Technical</a:t>
            </a:r>
            <a:r>
              <a:rPr sz="1000" spc="10" dirty="0">
                <a:solidFill>
                  <a:srgbClr val="133E58"/>
                </a:solidFill>
                <a:latin typeface="Open Sans"/>
                <a:ea typeface="Open Sans"/>
                <a:cs typeface="Open Sans"/>
              </a:rPr>
              <a:t> </a:t>
            </a:r>
            <a:r>
              <a:rPr sz="1000" spc="-10" dirty="0">
                <a:solidFill>
                  <a:srgbClr val="133E58"/>
                </a:solidFill>
                <a:latin typeface="Open Sans"/>
                <a:ea typeface="Open Sans"/>
                <a:cs typeface="Open Sans"/>
              </a:rPr>
              <a:t>Support</a:t>
            </a:r>
            <a:endParaRPr sz="1000" dirty="0">
              <a:latin typeface="Open Sans"/>
              <a:ea typeface="Open Sans"/>
              <a:cs typeface="Open Sans"/>
            </a:endParaRPr>
          </a:p>
        </p:txBody>
      </p:sp>
      <p:sp>
        <p:nvSpPr>
          <p:cNvPr id="17" name="object 17"/>
          <p:cNvSpPr txBox="1"/>
          <p:nvPr/>
        </p:nvSpPr>
        <p:spPr>
          <a:xfrm>
            <a:off x="2474263" y="1905475"/>
            <a:ext cx="1612900" cy="3013646"/>
          </a:xfrm>
          <a:prstGeom prst="rect">
            <a:avLst/>
          </a:prstGeom>
        </p:spPr>
        <p:txBody>
          <a:bodyPr vert="horz" wrap="square" lIns="0" tIns="12700" rIns="0" bIns="0" rtlCol="0">
            <a:spAutoFit/>
          </a:bodyPr>
          <a:lstStyle/>
          <a:p>
            <a:pPr marL="179705" marR="194310" indent="-167640">
              <a:lnSpc>
                <a:spcPct val="100000"/>
              </a:lnSpc>
              <a:spcBef>
                <a:spcPts val="1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Software</a:t>
            </a:r>
            <a:r>
              <a:rPr sz="1000" spc="165"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Reverse Engineering</a:t>
            </a:r>
            <a:endParaRPr sz="1000" dirty="0">
              <a:latin typeface="Open Sans" pitchFamily="2" charset="0"/>
              <a:ea typeface="Open Sans" pitchFamily="2" charset="0"/>
              <a:cs typeface="Open Sans" pitchFamily="2" charset="0"/>
            </a:endParaRPr>
          </a:p>
          <a:p>
            <a:pPr marL="179705" marR="226060" indent="-167640">
              <a:lnSpc>
                <a:spcPct val="100000"/>
              </a:lnSpc>
              <a:spcBef>
                <a:spcPts val="600"/>
              </a:spcBef>
              <a:buSzPct val="116666"/>
              <a:buChar char="•"/>
              <a:tabLst>
                <a:tab pos="180340" algn="l"/>
              </a:tabLst>
            </a:pPr>
            <a:r>
              <a:rPr sz="1000" spc="-10" dirty="0">
                <a:solidFill>
                  <a:srgbClr val="133E58"/>
                </a:solidFill>
                <a:latin typeface="Open Sans" pitchFamily="2" charset="0"/>
                <a:ea typeface="Open Sans" pitchFamily="2" charset="0"/>
                <a:cs typeface="Open Sans" pitchFamily="2" charset="0"/>
              </a:rPr>
              <a:t>Vulnerability Research, </a:t>
            </a:r>
            <a:r>
              <a:rPr sz="1000" dirty="0">
                <a:solidFill>
                  <a:srgbClr val="133E58"/>
                </a:solidFill>
                <a:latin typeface="Open Sans" pitchFamily="2" charset="0"/>
                <a:ea typeface="Open Sans" pitchFamily="2" charset="0"/>
                <a:cs typeface="Open Sans" pitchFamily="2" charset="0"/>
              </a:rPr>
              <a:t>Assessment,</a:t>
            </a:r>
            <a:r>
              <a:rPr sz="1000" spc="20" dirty="0">
                <a:solidFill>
                  <a:srgbClr val="133E58"/>
                </a:solidFill>
                <a:latin typeface="Open Sans" pitchFamily="2" charset="0"/>
                <a:ea typeface="Open Sans" pitchFamily="2" charset="0"/>
                <a:cs typeface="Open Sans" pitchFamily="2" charset="0"/>
              </a:rPr>
              <a:t> </a:t>
            </a:r>
            <a:r>
              <a:rPr sz="1000" spc="-25" dirty="0">
                <a:solidFill>
                  <a:srgbClr val="133E58"/>
                </a:solidFill>
                <a:latin typeface="Open Sans" pitchFamily="2" charset="0"/>
                <a:ea typeface="Open Sans" pitchFamily="2" charset="0"/>
                <a:cs typeface="Open Sans" pitchFamily="2" charset="0"/>
              </a:rPr>
              <a:t>and </a:t>
            </a:r>
            <a:r>
              <a:rPr sz="1000" spc="-10" dirty="0">
                <a:solidFill>
                  <a:srgbClr val="133E58"/>
                </a:solidFill>
                <a:latin typeface="Open Sans" pitchFamily="2" charset="0"/>
                <a:ea typeface="Open Sans" pitchFamily="2" charset="0"/>
                <a:cs typeface="Open Sans" pitchFamily="2" charset="0"/>
              </a:rPr>
              <a:t>Analysis</a:t>
            </a:r>
            <a:endParaRPr sz="1000" dirty="0">
              <a:latin typeface="Open Sans" pitchFamily="2" charset="0"/>
              <a:ea typeface="Open Sans" pitchFamily="2" charset="0"/>
              <a:cs typeface="Open Sans" pitchFamily="2" charset="0"/>
            </a:endParaRPr>
          </a:p>
          <a:p>
            <a:pPr marL="179705" marR="469265"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5G</a:t>
            </a:r>
            <a:r>
              <a:rPr sz="1000" spc="-10"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Security</a:t>
            </a:r>
            <a:r>
              <a:rPr sz="1000" spc="-5"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&amp; </a:t>
            </a:r>
            <a:r>
              <a:rPr sz="1000" spc="-10" dirty="0">
                <a:solidFill>
                  <a:srgbClr val="133E58"/>
                </a:solidFill>
                <a:latin typeface="Open Sans" pitchFamily="2" charset="0"/>
                <a:ea typeface="Open Sans" pitchFamily="2" charset="0"/>
                <a:cs typeface="Open Sans" pitchFamily="2" charset="0"/>
              </a:rPr>
              <a:t>Exploitation</a:t>
            </a:r>
            <a:endParaRPr sz="1000" dirty="0">
              <a:latin typeface="Open Sans" pitchFamily="2" charset="0"/>
              <a:ea typeface="Open Sans" pitchFamily="2" charset="0"/>
              <a:cs typeface="Open Sans" pitchFamily="2" charset="0"/>
            </a:endParaRPr>
          </a:p>
          <a:p>
            <a:pPr marL="179705" marR="508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Cyber</a:t>
            </a:r>
            <a:r>
              <a:rPr sz="1000" spc="20"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Security</a:t>
            </a:r>
            <a:r>
              <a:rPr sz="1000" spc="20" dirty="0">
                <a:solidFill>
                  <a:srgbClr val="133E58"/>
                </a:solidFill>
                <a:latin typeface="Open Sans" pitchFamily="2" charset="0"/>
                <a:ea typeface="Open Sans" pitchFamily="2" charset="0"/>
                <a:cs typeface="Open Sans" pitchFamily="2" charset="0"/>
              </a:rPr>
              <a:t> </a:t>
            </a:r>
            <a:r>
              <a:rPr sz="1000" spc="60" dirty="0">
                <a:solidFill>
                  <a:srgbClr val="133E58"/>
                </a:solidFill>
                <a:latin typeface="Open Sans" pitchFamily="2" charset="0"/>
                <a:ea typeface="Open Sans" pitchFamily="2" charset="0"/>
                <a:cs typeface="Open Sans" pitchFamily="2" charset="0"/>
              </a:rPr>
              <a:t>of</a:t>
            </a:r>
            <a:r>
              <a:rPr sz="1000" spc="25" dirty="0">
                <a:solidFill>
                  <a:srgbClr val="133E58"/>
                </a:solidFill>
                <a:latin typeface="Open Sans" pitchFamily="2" charset="0"/>
                <a:ea typeface="Open Sans" pitchFamily="2" charset="0"/>
                <a:cs typeface="Open Sans" pitchFamily="2" charset="0"/>
              </a:rPr>
              <a:t> </a:t>
            </a:r>
            <a:r>
              <a:rPr sz="1000" spc="-65" dirty="0">
                <a:solidFill>
                  <a:srgbClr val="133E58"/>
                </a:solidFill>
                <a:latin typeface="Open Sans" pitchFamily="2" charset="0"/>
                <a:ea typeface="Open Sans" pitchFamily="2" charset="0"/>
                <a:cs typeface="Open Sans" pitchFamily="2" charset="0"/>
              </a:rPr>
              <a:t>AF </a:t>
            </a:r>
            <a:r>
              <a:rPr sz="1000" dirty="0">
                <a:solidFill>
                  <a:srgbClr val="133E58"/>
                </a:solidFill>
                <a:latin typeface="Open Sans" pitchFamily="2" charset="0"/>
                <a:ea typeface="Open Sans" pitchFamily="2" charset="0"/>
                <a:cs typeface="Open Sans" pitchFamily="2" charset="0"/>
              </a:rPr>
              <a:t>Weapon</a:t>
            </a:r>
            <a:r>
              <a:rPr sz="1000" spc="11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Platforms</a:t>
            </a:r>
            <a:endParaRPr sz="1000" dirty="0">
              <a:latin typeface="Open Sans" pitchFamily="2" charset="0"/>
              <a:ea typeface="Open Sans" pitchFamily="2" charset="0"/>
              <a:cs typeface="Open Sans" pitchFamily="2" charset="0"/>
            </a:endParaRPr>
          </a:p>
          <a:p>
            <a:pPr marL="179705" marR="393700" indent="-167640">
              <a:lnSpc>
                <a:spcPct val="100000"/>
              </a:lnSpc>
              <a:spcBef>
                <a:spcPts val="600"/>
              </a:spcBef>
              <a:buSzPct val="116666"/>
              <a:buChar char="•"/>
              <a:tabLst>
                <a:tab pos="180340" algn="l"/>
              </a:tabLst>
            </a:pPr>
            <a:r>
              <a:rPr sz="1000" spc="-10" dirty="0">
                <a:solidFill>
                  <a:srgbClr val="133E58"/>
                </a:solidFill>
                <a:latin typeface="Open Sans" pitchFamily="2" charset="0"/>
                <a:ea typeface="Open Sans" pitchFamily="2" charset="0"/>
                <a:cs typeface="Open Sans" pitchFamily="2" charset="0"/>
              </a:rPr>
              <a:t>Critical Infrastructure </a:t>
            </a:r>
            <a:r>
              <a:rPr sz="1000" dirty="0">
                <a:solidFill>
                  <a:srgbClr val="133E58"/>
                </a:solidFill>
                <a:latin typeface="Open Sans" pitchFamily="2" charset="0"/>
                <a:ea typeface="Open Sans" pitchFamily="2" charset="0"/>
                <a:cs typeface="Open Sans" pitchFamily="2" charset="0"/>
              </a:rPr>
              <a:t>Cyber-</a:t>
            </a:r>
            <a:r>
              <a:rPr sz="1000" spc="-10" dirty="0">
                <a:solidFill>
                  <a:srgbClr val="133E58"/>
                </a:solidFill>
                <a:latin typeface="Open Sans" pitchFamily="2" charset="0"/>
                <a:ea typeface="Open Sans" pitchFamily="2" charset="0"/>
                <a:cs typeface="Open Sans" pitchFamily="2" charset="0"/>
              </a:rPr>
              <a:t>Physical Security</a:t>
            </a:r>
            <a:endParaRPr sz="1000" dirty="0">
              <a:latin typeface="Open Sans" pitchFamily="2" charset="0"/>
              <a:ea typeface="Open Sans" pitchFamily="2" charset="0"/>
              <a:cs typeface="Open Sans" pitchFamily="2" charset="0"/>
            </a:endParaRPr>
          </a:p>
          <a:p>
            <a:pPr marL="179705" marR="123189"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Automated</a:t>
            </a:r>
            <a:r>
              <a:rPr sz="1000" spc="38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Device </a:t>
            </a:r>
            <a:r>
              <a:rPr sz="1000" spc="70" dirty="0">
                <a:solidFill>
                  <a:srgbClr val="133E58"/>
                </a:solidFill>
                <a:latin typeface="Open Sans" pitchFamily="2" charset="0"/>
                <a:ea typeface="Open Sans" pitchFamily="2" charset="0"/>
                <a:cs typeface="Open Sans" pitchFamily="2" charset="0"/>
              </a:rPr>
              <a:t>&amp;</a:t>
            </a:r>
            <a:r>
              <a:rPr sz="1000" spc="-25"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System </a:t>
            </a:r>
            <a:r>
              <a:rPr sz="1000" dirty="0">
                <a:solidFill>
                  <a:srgbClr val="133E58"/>
                </a:solidFill>
                <a:latin typeface="Open Sans" pitchFamily="2" charset="0"/>
                <a:ea typeface="Open Sans" pitchFamily="2" charset="0"/>
                <a:cs typeface="Open Sans" pitchFamily="2" charset="0"/>
              </a:rPr>
              <a:t>Exploitation</a:t>
            </a:r>
            <a:r>
              <a:rPr sz="1000" spc="360"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Tool </a:t>
            </a:r>
            <a:r>
              <a:rPr sz="1000" spc="-10" dirty="0">
                <a:solidFill>
                  <a:srgbClr val="133E58"/>
                </a:solidFill>
                <a:latin typeface="Open Sans" pitchFamily="2" charset="0"/>
                <a:ea typeface="Open Sans" pitchFamily="2" charset="0"/>
                <a:cs typeface="Open Sans" pitchFamily="2" charset="0"/>
              </a:rPr>
              <a:t>Development</a:t>
            </a:r>
            <a:endParaRPr sz="1000" dirty="0">
              <a:latin typeface="Open Sans" pitchFamily="2" charset="0"/>
              <a:ea typeface="Open Sans" pitchFamily="2" charset="0"/>
              <a:cs typeface="Open Sans" pitchFamily="2" charset="0"/>
            </a:endParaRPr>
          </a:p>
        </p:txBody>
      </p:sp>
      <p:sp>
        <p:nvSpPr>
          <p:cNvPr id="18" name="object 18"/>
          <p:cNvSpPr txBox="1"/>
          <p:nvPr/>
        </p:nvSpPr>
        <p:spPr>
          <a:xfrm>
            <a:off x="326390" y="1968685"/>
            <a:ext cx="1778635" cy="2475037"/>
          </a:xfrm>
          <a:prstGeom prst="rect">
            <a:avLst/>
          </a:prstGeom>
        </p:spPr>
        <p:txBody>
          <a:bodyPr vert="horz" wrap="square" lIns="0" tIns="12700" rIns="0" bIns="0" rtlCol="0">
            <a:spAutoFit/>
          </a:bodyPr>
          <a:lstStyle/>
          <a:p>
            <a:pPr marL="180340" marR="448945" indent="-167640">
              <a:lnSpc>
                <a:spcPct val="100000"/>
              </a:lnSpc>
              <a:spcBef>
                <a:spcPts val="1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Weapon</a:t>
            </a:r>
            <a:r>
              <a:rPr sz="1000" spc="11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System Exploitation</a:t>
            </a:r>
            <a:endParaRPr sz="1000" dirty="0">
              <a:latin typeface="Open Sans" pitchFamily="2" charset="0"/>
              <a:ea typeface="Open Sans" pitchFamily="2" charset="0"/>
              <a:cs typeface="Open Sans" pitchFamily="2" charset="0"/>
            </a:endParaRPr>
          </a:p>
          <a:p>
            <a:pPr marL="18034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Intelligence</a:t>
            </a:r>
            <a:r>
              <a:rPr sz="1000" spc="24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Analysis</a:t>
            </a:r>
            <a:endParaRPr sz="1000" dirty="0">
              <a:latin typeface="Open Sans" pitchFamily="2" charset="0"/>
              <a:ea typeface="Open Sans" pitchFamily="2" charset="0"/>
              <a:cs typeface="Open Sans" pitchFamily="2" charset="0"/>
            </a:endParaRPr>
          </a:p>
          <a:p>
            <a:pPr marL="180340" marR="59817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Exploitation</a:t>
            </a:r>
            <a:r>
              <a:rPr sz="1000" spc="360"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&amp; </a:t>
            </a:r>
            <a:r>
              <a:rPr sz="1000" spc="-10" dirty="0">
                <a:solidFill>
                  <a:srgbClr val="133E58"/>
                </a:solidFill>
                <a:latin typeface="Open Sans" pitchFamily="2" charset="0"/>
                <a:ea typeface="Open Sans" pitchFamily="2" charset="0"/>
                <a:cs typeface="Open Sans" pitchFamily="2" charset="0"/>
              </a:rPr>
              <a:t>Production</a:t>
            </a:r>
            <a:endParaRPr sz="1000" dirty="0">
              <a:latin typeface="Open Sans" pitchFamily="2" charset="0"/>
              <a:ea typeface="Open Sans" pitchFamily="2" charset="0"/>
              <a:cs typeface="Open Sans" pitchFamily="2" charset="0"/>
            </a:endParaRPr>
          </a:p>
          <a:p>
            <a:pPr marL="180340" marR="67945"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Artificial</a:t>
            </a:r>
            <a:r>
              <a:rPr sz="1000" spc="225"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Intelligence</a:t>
            </a:r>
            <a:r>
              <a:rPr sz="1000" spc="275" dirty="0">
                <a:solidFill>
                  <a:srgbClr val="133E58"/>
                </a:solidFill>
                <a:latin typeface="Open Sans" pitchFamily="2" charset="0"/>
                <a:ea typeface="Open Sans" pitchFamily="2" charset="0"/>
                <a:cs typeface="Open Sans" pitchFamily="2" charset="0"/>
              </a:rPr>
              <a:t> </a:t>
            </a:r>
            <a:r>
              <a:rPr sz="1000" spc="55"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Machine</a:t>
            </a:r>
            <a:r>
              <a:rPr sz="1000" spc="180"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Learning</a:t>
            </a:r>
            <a:endParaRPr sz="1000" dirty="0">
              <a:latin typeface="Open Sans" pitchFamily="2" charset="0"/>
              <a:ea typeface="Open Sans" pitchFamily="2" charset="0"/>
              <a:cs typeface="Open Sans" pitchFamily="2" charset="0"/>
            </a:endParaRPr>
          </a:p>
          <a:p>
            <a:pPr marL="180340" marR="776605"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Modeling</a:t>
            </a:r>
            <a:r>
              <a:rPr sz="1000" spc="285" dirty="0">
                <a:solidFill>
                  <a:srgbClr val="133E58"/>
                </a:solidFill>
                <a:latin typeface="Open Sans" pitchFamily="2" charset="0"/>
                <a:ea typeface="Open Sans" pitchFamily="2" charset="0"/>
                <a:cs typeface="Open Sans" pitchFamily="2" charset="0"/>
              </a:rPr>
              <a:t> </a:t>
            </a:r>
            <a:r>
              <a:rPr sz="1000" spc="10" dirty="0">
                <a:solidFill>
                  <a:srgbClr val="133E58"/>
                </a:solidFill>
                <a:latin typeface="Open Sans" pitchFamily="2" charset="0"/>
                <a:ea typeface="Open Sans" pitchFamily="2" charset="0"/>
                <a:cs typeface="Open Sans" pitchFamily="2" charset="0"/>
              </a:rPr>
              <a:t>&amp; </a:t>
            </a:r>
            <a:r>
              <a:rPr sz="1000" spc="-10" dirty="0">
                <a:solidFill>
                  <a:srgbClr val="133E58"/>
                </a:solidFill>
                <a:latin typeface="Open Sans" pitchFamily="2" charset="0"/>
                <a:ea typeface="Open Sans" pitchFamily="2" charset="0"/>
                <a:cs typeface="Open Sans" pitchFamily="2" charset="0"/>
              </a:rPr>
              <a:t>Simulation</a:t>
            </a:r>
            <a:endParaRPr sz="1000" dirty="0">
              <a:latin typeface="Open Sans" pitchFamily="2" charset="0"/>
              <a:ea typeface="Open Sans" pitchFamily="2" charset="0"/>
              <a:cs typeface="Open Sans" pitchFamily="2" charset="0"/>
            </a:endParaRPr>
          </a:p>
          <a:p>
            <a:pPr marL="180340" marR="57912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Analytical</a:t>
            </a:r>
            <a:r>
              <a:rPr sz="1000" spc="114"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Tool </a:t>
            </a:r>
            <a:r>
              <a:rPr sz="1000" spc="-10" dirty="0">
                <a:solidFill>
                  <a:srgbClr val="133E58"/>
                </a:solidFill>
                <a:latin typeface="Open Sans" pitchFamily="2" charset="0"/>
                <a:ea typeface="Open Sans" pitchFamily="2" charset="0"/>
                <a:cs typeface="Open Sans" pitchFamily="2" charset="0"/>
              </a:rPr>
              <a:t>Development</a:t>
            </a:r>
            <a:endParaRPr sz="1000" dirty="0">
              <a:latin typeface="Open Sans" pitchFamily="2" charset="0"/>
              <a:ea typeface="Open Sans" pitchFamily="2" charset="0"/>
              <a:cs typeface="Open Sans" pitchFamily="2" charset="0"/>
            </a:endParaRPr>
          </a:p>
          <a:p>
            <a:pPr marL="180340" marR="5080" indent="-167640">
              <a:lnSpc>
                <a:spcPct val="100000"/>
              </a:lnSpc>
              <a:spcBef>
                <a:spcPts val="600"/>
              </a:spcBef>
              <a:buSzPct val="116666"/>
              <a:buChar char="•"/>
              <a:tabLst>
                <a:tab pos="180340" algn="l"/>
              </a:tabLst>
            </a:pPr>
            <a:r>
              <a:rPr sz="1000" dirty="0">
                <a:solidFill>
                  <a:srgbClr val="133E58"/>
                </a:solidFill>
                <a:latin typeface="Open Sans" pitchFamily="2" charset="0"/>
                <a:ea typeface="Open Sans" pitchFamily="2" charset="0"/>
                <a:cs typeface="Open Sans" pitchFamily="2" charset="0"/>
              </a:rPr>
              <a:t>Web</a:t>
            </a:r>
            <a:r>
              <a:rPr sz="1000" spc="105" dirty="0">
                <a:solidFill>
                  <a:srgbClr val="133E58"/>
                </a:solidFill>
                <a:latin typeface="Open Sans" pitchFamily="2" charset="0"/>
                <a:ea typeface="Open Sans" pitchFamily="2" charset="0"/>
                <a:cs typeface="Open Sans" pitchFamily="2" charset="0"/>
              </a:rPr>
              <a:t> </a:t>
            </a:r>
            <a:r>
              <a:rPr sz="1000" dirty="0">
                <a:solidFill>
                  <a:srgbClr val="133E58"/>
                </a:solidFill>
                <a:latin typeface="Open Sans" pitchFamily="2" charset="0"/>
                <a:ea typeface="Open Sans" pitchFamily="2" charset="0"/>
                <a:cs typeface="Open Sans" pitchFamily="2" charset="0"/>
              </a:rPr>
              <a:t>Migration</a:t>
            </a:r>
            <a:r>
              <a:rPr sz="1000" spc="120" dirty="0">
                <a:solidFill>
                  <a:srgbClr val="133E58"/>
                </a:solidFill>
                <a:latin typeface="Open Sans" pitchFamily="2" charset="0"/>
                <a:ea typeface="Open Sans" pitchFamily="2" charset="0"/>
                <a:cs typeface="Open Sans" pitchFamily="2" charset="0"/>
              </a:rPr>
              <a:t> </a:t>
            </a:r>
            <a:r>
              <a:rPr sz="1000" spc="105" dirty="0">
                <a:solidFill>
                  <a:srgbClr val="133E58"/>
                </a:solidFill>
                <a:latin typeface="Open Sans" pitchFamily="2" charset="0"/>
                <a:ea typeface="Open Sans" pitchFamily="2" charset="0"/>
                <a:cs typeface="Open Sans" pitchFamily="2" charset="0"/>
              </a:rPr>
              <a:t>/</a:t>
            </a:r>
            <a:r>
              <a:rPr sz="1000" spc="110" dirty="0">
                <a:solidFill>
                  <a:srgbClr val="133E58"/>
                </a:solidFill>
                <a:latin typeface="Open Sans" pitchFamily="2" charset="0"/>
                <a:ea typeface="Open Sans" pitchFamily="2" charset="0"/>
                <a:cs typeface="Open Sans" pitchFamily="2" charset="0"/>
              </a:rPr>
              <a:t> </a:t>
            </a:r>
            <a:r>
              <a:rPr sz="1000" spc="-20" dirty="0">
                <a:solidFill>
                  <a:srgbClr val="133E58"/>
                </a:solidFill>
                <a:latin typeface="Open Sans" pitchFamily="2" charset="0"/>
                <a:ea typeface="Open Sans" pitchFamily="2" charset="0"/>
                <a:cs typeface="Open Sans" pitchFamily="2" charset="0"/>
              </a:rPr>
              <a:t>Cloud </a:t>
            </a:r>
            <a:r>
              <a:rPr sz="1000" spc="-10" dirty="0">
                <a:solidFill>
                  <a:srgbClr val="133E58"/>
                </a:solidFill>
                <a:latin typeface="Open Sans" pitchFamily="2" charset="0"/>
                <a:ea typeface="Open Sans" pitchFamily="2" charset="0"/>
                <a:cs typeface="Open Sans" pitchFamily="2" charset="0"/>
              </a:rPr>
              <a:t>Development</a:t>
            </a:r>
            <a:endParaRPr sz="1000" dirty="0">
              <a:latin typeface="Open Sans" pitchFamily="2" charset="0"/>
              <a:ea typeface="Open Sans" pitchFamily="2" charset="0"/>
              <a:cs typeface="Open Sans" pitchFamily="2" charset="0"/>
            </a:endParaRPr>
          </a:p>
        </p:txBody>
      </p:sp>
      <p:sp>
        <p:nvSpPr>
          <p:cNvPr id="2" name="TextBox 1">
            <a:extLst>
              <a:ext uri="{FF2B5EF4-FFF2-40B4-BE49-F238E27FC236}">
                <a16:creationId xmlns:a16="http://schemas.microsoft.com/office/drawing/2014/main" id="{AD21FD6C-B6BA-EF98-9B96-8F376A12AD96}"/>
              </a:ext>
            </a:extLst>
          </p:cNvPr>
          <p:cNvSpPr txBox="1"/>
          <p:nvPr/>
        </p:nvSpPr>
        <p:spPr>
          <a:xfrm>
            <a:off x="4389783" y="1936060"/>
            <a:ext cx="186358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000" dirty="0">
                <a:latin typeface="Open Sans"/>
                <a:ea typeface="Open Sans"/>
                <a:cs typeface="Open Sans"/>
              </a:rPr>
              <a:t>Hardware Design</a:t>
            </a:r>
            <a:endParaRPr lang="en-US" dirty="0"/>
          </a:p>
          <a:p>
            <a:pPr marL="171450" indent="-171450">
              <a:buFont typeface="Arial"/>
              <a:buChar char="•"/>
            </a:pPr>
            <a:r>
              <a:rPr lang="en-US" sz="1000" dirty="0">
                <a:latin typeface="Open Sans"/>
                <a:ea typeface="Open Sans"/>
                <a:cs typeface="Open Sans"/>
              </a:rPr>
              <a:t>Mechanical Design</a:t>
            </a:r>
          </a:p>
          <a:p>
            <a:pPr marL="171450" indent="-171450">
              <a:buFont typeface="Arial"/>
              <a:buChar char="•"/>
            </a:pPr>
            <a:r>
              <a:rPr lang="en-US" sz="1000" dirty="0">
                <a:latin typeface="Open Sans"/>
                <a:ea typeface="Open Sans"/>
                <a:cs typeface="Open Sans"/>
              </a:rPr>
              <a:t>Electronics and Electrical Design</a:t>
            </a:r>
          </a:p>
          <a:p>
            <a:pPr marL="171450" indent="-171450">
              <a:buFont typeface="Arial"/>
              <a:buChar char="•"/>
            </a:pPr>
            <a:r>
              <a:rPr lang="en-US" sz="1000" dirty="0">
                <a:latin typeface="Open Sans"/>
                <a:ea typeface="Open Sans"/>
                <a:cs typeface="Open Sans"/>
              </a:rPr>
              <a:t>Software Development</a:t>
            </a:r>
          </a:p>
          <a:p>
            <a:pPr marL="171450" indent="-171450">
              <a:buFont typeface="Arial"/>
              <a:buChar char="•"/>
            </a:pPr>
            <a:r>
              <a:rPr lang="en-US" sz="1000" dirty="0">
                <a:latin typeface="Open Sans"/>
                <a:ea typeface="Open Sans"/>
                <a:cs typeface="Open Sans"/>
              </a:rPr>
              <a:t>Traditional &amp; Agile Development</a:t>
            </a:r>
          </a:p>
          <a:p>
            <a:pPr marL="171450" indent="-171450">
              <a:buFont typeface="Arial"/>
              <a:buChar char="•"/>
            </a:pPr>
            <a:r>
              <a:rPr lang="en-US" sz="1000" dirty="0">
                <a:latin typeface="Open Sans"/>
                <a:ea typeface="Open Sans"/>
                <a:cs typeface="Open Sans"/>
              </a:rPr>
              <a:t>DevSecOps</a:t>
            </a:r>
          </a:p>
          <a:p>
            <a:pPr marL="171450" indent="-171450">
              <a:buFont typeface="Arial"/>
              <a:buChar char="•"/>
            </a:pPr>
            <a:r>
              <a:rPr lang="en-US" sz="1000" dirty="0">
                <a:latin typeface="Open Sans"/>
                <a:ea typeface="Open Sans"/>
                <a:cs typeface="Open Sans"/>
              </a:rPr>
              <a:t>Cybersecurity Hardening</a:t>
            </a:r>
          </a:p>
          <a:p>
            <a:pPr marL="171450" indent="-171450">
              <a:buFont typeface="Arial"/>
              <a:buChar char="•"/>
            </a:pPr>
            <a:r>
              <a:rPr lang="en-US" sz="1000" dirty="0">
                <a:latin typeface="Open Sans"/>
                <a:ea typeface="Open Sans"/>
                <a:cs typeface="Open Sans"/>
              </a:rPr>
              <a:t>Qualification</a:t>
            </a:r>
          </a:p>
          <a:p>
            <a:pPr marL="171450" indent="-171450">
              <a:buFont typeface="Arial"/>
              <a:buChar char="•"/>
            </a:pPr>
            <a:r>
              <a:rPr lang="en-US" sz="1000" dirty="0">
                <a:latin typeface="Open Sans"/>
                <a:ea typeface="Open Sans"/>
                <a:cs typeface="Open Sans"/>
              </a:rPr>
              <a:t>Substantiating Analyses</a:t>
            </a:r>
          </a:p>
          <a:p>
            <a:pPr marL="171450" indent="-171450">
              <a:buFont typeface="Arial"/>
              <a:buChar char="•"/>
            </a:pPr>
            <a:r>
              <a:rPr lang="en-US" sz="1000" dirty="0">
                <a:latin typeface="Open Sans"/>
                <a:ea typeface="Open Sans"/>
                <a:cs typeface="Open Sans"/>
              </a:rPr>
              <a:t>Environmental/Dynamic/E3 Testing</a:t>
            </a:r>
          </a:p>
          <a:p>
            <a:pPr marL="171450" indent="-171450">
              <a:buFont typeface="Arial"/>
              <a:buChar char="•"/>
            </a:pPr>
            <a:r>
              <a:rPr lang="en-US" sz="1000" dirty="0">
                <a:latin typeface="Open Sans"/>
                <a:ea typeface="Open Sans"/>
                <a:cs typeface="Open Sans"/>
              </a:rPr>
              <a:t>M&amp;S</a:t>
            </a:r>
          </a:p>
          <a:p>
            <a:pPr marL="171450" indent="-171450">
              <a:buFont typeface="Arial"/>
              <a:buChar char="•"/>
            </a:pPr>
            <a:r>
              <a:rPr lang="en-US" sz="1000" dirty="0">
                <a:latin typeface="Open Sans"/>
                <a:ea typeface="Open Sans"/>
                <a:cs typeface="Open Sans"/>
              </a:rPr>
              <a:t>Product Realization &amp; System Integration</a:t>
            </a:r>
          </a:p>
          <a:p>
            <a:pPr marL="171450" indent="-171450">
              <a:buFont typeface="Arial"/>
              <a:buChar char="•"/>
            </a:pPr>
            <a:r>
              <a:rPr lang="en-US" sz="1000" dirty="0">
                <a:latin typeface="Open Sans"/>
                <a:ea typeface="Open Sans"/>
                <a:cs typeface="Open Sans"/>
              </a:rPr>
              <a:t>Fab Shop/Labs</a:t>
            </a:r>
          </a:p>
          <a:p>
            <a:pPr marL="171450" indent="-171450">
              <a:buFont typeface="Arial"/>
              <a:buChar char="•"/>
            </a:pPr>
            <a:r>
              <a:rPr lang="en-US" sz="1000" dirty="0">
                <a:latin typeface="Open Sans"/>
                <a:ea typeface="Open Sans"/>
                <a:cs typeface="Open Sans"/>
              </a:rPr>
              <a:t>High-Bay Facilities for</a:t>
            </a:r>
          </a:p>
          <a:p>
            <a:pPr marL="171450" indent="-171450">
              <a:buFont typeface="Arial"/>
              <a:buChar char="•"/>
            </a:pPr>
            <a:r>
              <a:rPr lang="en-US" sz="1000" dirty="0">
                <a:latin typeface="Open Sans"/>
                <a:ea typeface="Open Sans"/>
                <a:cs typeface="Open Sans"/>
              </a:rPr>
              <a:t>Assembly, Integration &amp; Checkout</a:t>
            </a:r>
          </a:p>
          <a:p>
            <a:pPr marL="171450" indent="-171450">
              <a:buFont typeface="Arial"/>
              <a:buChar char="•"/>
            </a:pPr>
            <a:r>
              <a:rPr lang="en-US" sz="1000" dirty="0">
                <a:latin typeface="Open Sans"/>
                <a:ea typeface="Open Sans"/>
                <a:cs typeface="Open Sans"/>
              </a:rPr>
              <a:t>AS9100 Certified</a:t>
            </a:r>
          </a:p>
          <a:p>
            <a:pPr marL="171450" indent="-171450">
              <a:buFont typeface="Arial"/>
              <a:buChar char="•"/>
            </a:pPr>
            <a:endParaRPr lang="en-US" sz="1000" dirty="0">
              <a:latin typeface="Open Sans"/>
              <a:ea typeface="Open Sans"/>
              <a:cs typeface="Open Sans"/>
            </a:endParaRPr>
          </a:p>
        </p:txBody>
      </p:sp>
      <p:sp>
        <p:nvSpPr>
          <p:cNvPr id="3" name="Title 92">
            <a:extLst>
              <a:ext uri="{FF2B5EF4-FFF2-40B4-BE49-F238E27FC236}">
                <a16:creationId xmlns:a16="http://schemas.microsoft.com/office/drawing/2014/main" id="{33498842-432C-845C-C2A2-397C672618F0}"/>
              </a:ext>
            </a:extLst>
          </p:cNvPr>
          <p:cNvSpPr>
            <a:spLocks noGrp="1"/>
          </p:cNvSpPr>
          <p:nvPr>
            <p:ph type="title"/>
          </p:nvPr>
        </p:nvSpPr>
        <p:spPr>
          <a:xfrm>
            <a:off x="448056" y="1"/>
            <a:ext cx="9282452" cy="861434"/>
          </a:xfrm>
        </p:spPr>
        <p:txBody>
          <a:bodyPr/>
          <a:lstStyle/>
          <a:p>
            <a:r>
              <a:rPr lang="en-US" dirty="0"/>
              <a:t>What We 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816FE4-3EFB-C3BB-D31C-F098F830129D}"/>
              </a:ext>
            </a:extLst>
          </p:cNvPr>
          <p:cNvPicPr>
            <a:picLocks noChangeAspect="1"/>
          </p:cNvPicPr>
          <p:nvPr/>
        </p:nvPicPr>
        <p:blipFill>
          <a:blip r:embed="rId2"/>
          <a:stretch>
            <a:fillRect/>
          </a:stretch>
        </p:blipFill>
        <p:spPr>
          <a:xfrm>
            <a:off x="457427" y="1632794"/>
            <a:ext cx="11277145" cy="3803272"/>
          </a:xfrm>
          <a:prstGeom prst="rect">
            <a:avLst/>
          </a:prstGeom>
        </p:spPr>
      </p:pic>
    </p:spTree>
    <p:extLst>
      <p:ext uri="{BB962C8B-B14F-4D97-AF65-F5344CB8AC3E}">
        <p14:creationId xmlns:p14="http://schemas.microsoft.com/office/powerpoint/2010/main" val="122160872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66B3"/>
      </a:accent1>
      <a:accent2>
        <a:srgbClr val="0F3256"/>
      </a:accent2>
      <a:accent3>
        <a:srgbClr val="C1C5C9"/>
      </a:accent3>
      <a:accent4>
        <a:srgbClr val="154373"/>
      </a:accent4>
      <a:accent5>
        <a:srgbClr val="6B95B3"/>
      </a:accent5>
      <a:accent6>
        <a:srgbClr val="80B3E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iance Template 2018 16x9.potx" id="{DAB0A28F-D242-45B5-B224-6BFFFE82FBBC}" vid="{2CF83A4A-FEBD-4C88-98BF-2D308D1E9A14}"/>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66B3"/>
      </a:accent1>
      <a:accent2>
        <a:srgbClr val="0F3256"/>
      </a:accent2>
      <a:accent3>
        <a:srgbClr val="C1C5C9"/>
      </a:accent3>
      <a:accent4>
        <a:srgbClr val="154373"/>
      </a:accent4>
      <a:accent5>
        <a:srgbClr val="6B95B3"/>
      </a:accent5>
      <a:accent6>
        <a:srgbClr val="80B3E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iance Template 2018 16x9.potx" id="{DAB0A28F-D242-45B5-B224-6BFFFE82FBBC}" vid="{2CF83A4A-FEBD-4C88-98BF-2D308D1E9A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E16A5DD8F20341B49806662B238A1F" ma:contentTypeVersion="16" ma:contentTypeDescription="Create a new document." ma:contentTypeScope="" ma:versionID="469bc0f9ec18283744c7a9a890a562ca">
  <xsd:schema xmlns:xsd="http://www.w3.org/2001/XMLSchema" xmlns:xs="http://www.w3.org/2001/XMLSchema" xmlns:p="http://schemas.microsoft.com/office/2006/metadata/properties" xmlns:ns3="eb1b7c40-2510-4cf4-8de6-d2b39de710e1" xmlns:ns4="331878bb-17d2-414f-9acb-7000de790075" targetNamespace="http://schemas.microsoft.com/office/2006/metadata/properties" ma:root="true" ma:fieldsID="5885960f7c999fc1e71ed7aec5caa1d0" ns3:_="" ns4:_="">
    <xsd:import namespace="eb1b7c40-2510-4cf4-8de6-d2b39de710e1"/>
    <xsd:import namespace="331878bb-17d2-414f-9acb-7000de7900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b7c40-2510-4cf4-8de6-d2b39de71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1878bb-17d2-414f-9acb-7000de7900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31878bb-17d2-414f-9acb-7000de790075">
      <UserInfo>
        <DisplayName>Jerry Skievaski</DisplayName>
        <AccountId>681</AccountId>
        <AccountType/>
      </UserInfo>
      <UserInfo>
        <DisplayName>Penn Garvich</DisplayName>
        <AccountId>1289</AccountId>
        <AccountType/>
      </UserInfo>
    </SharedWithUsers>
    <_activity xmlns="eb1b7c40-2510-4cf4-8de6-d2b39de710e1" xsi:nil="true"/>
  </documentManagement>
</p:properties>
</file>

<file path=customXml/itemProps1.xml><?xml version="1.0" encoding="utf-8"?>
<ds:datastoreItem xmlns:ds="http://schemas.openxmlformats.org/officeDocument/2006/customXml" ds:itemID="{BC3CF457-EC01-4C87-8961-4FBD11093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b7c40-2510-4cf4-8de6-d2b39de710e1"/>
    <ds:schemaRef ds:uri="331878bb-17d2-414f-9acb-7000de7900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2E6AE-D6A2-411E-8948-57BD6D742DC9}">
  <ds:schemaRefs>
    <ds:schemaRef ds:uri="http://schemas.microsoft.com/sharepoint/v3/contenttype/forms"/>
  </ds:schemaRefs>
</ds:datastoreItem>
</file>

<file path=customXml/itemProps3.xml><?xml version="1.0" encoding="utf-8"?>
<ds:datastoreItem xmlns:ds="http://schemas.openxmlformats.org/officeDocument/2006/customXml" ds:itemID="{A3309BD9-53FF-4CE8-99AC-41A80AD651A7}">
  <ds:schemaRefs>
    <ds:schemaRef ds:uri="eb1b7c40-2510-4cf4-8de6-d2b39de710e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331878bb-17d2-414f-9acb-7000de79007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Board Meeting COO</Template>
  <TotalTime>185</TotalTime>
  <Words>609</Words>
  <Application>Microsoft Office PowerPoint</Application>
  <PresentationFormat>Widescreen</PresentationFormat>
  <Paragraphs>90</Paragraphs>
  <Slides>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Franklin Gothic Book</vt:lpstr>
      <vt:lpstr>Trebuchet MS</vt:lpstr>
      <vt:lpstr>Calibri</vt:lpstr>
      <vt:lpstr>Resamitz</vt:lpstr>
      <vt:lpstr>Wingdings</vt:lpstr>
      <vt:lpstr>Lato Light</vt:lpstr>
      <vt:lpstr>Open Sans</vt:lpstr>
      <vt:lpstr>Custom Design</vt:lpstr>
      <vt:lpstr>Custom Design</vt:lpstr>
      <vt:lpstr>Radiance Technologies </vt:lpstr>
      <vt:lpstr>Who We Are</vt:lpstr>
      <vt:lpstr>Where We Work</vt:lpstr>
      <vt:lpstr>What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Radiance Technologies</dc:title>
  <dc:creator>April Clark</dc:creator>
  <cp:lastModifiedBy>Melisa Rios</cp:lastModifiedBy>
  <cp:revision>41</cp:revision>
  <cp:lastPrinted>2022-08-23T12:52:20Z</cp:lastPrinted>
  <dcterms:created xsi:type="dcterms:W3CDTF">2018-11-07T16:09:21Z</dcterms:created>
  <dcterms:modified xsi:type="dcterms:W3CDTF">2024-03-22T19:49:10Z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0x0101000FE16A5DD8F20341B49806662B238A1F</vt:lpwstr>
  </property>
</Properties>
</file>